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8" r:id="rId2"/>
    <p:sldId id="283" r:id="rId3"/>
    <p:sldId id="265" r:id="rId4"/>
    <p:sldId id="281" r:id="rId5"/>
    <p:sldId id="271" r:id="rId6"/>
    <p:sldId id="26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66FF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77" autoAdjust="0"/>
  </p:normalViewPr>
  <p:slideViewPr>
    <p:cSldViewPr snapToGrid="0">
      <p:cViewPr varScale="1">
        <p:scale>
          <a:sx n="106" d="100"/>
          <a:sy n="106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usue.ru/studentam/perechen-tem-vypusknyh-kvalifikacionnyh-rabot/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usue.ru/studentam/perechen-tem-vypusknyh-kvalifikacionnyh-rabot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B83243-C7E7-478B-AC6A-C2600E28E302}" type="doc">
      <dgm:prSet loTypeId="urn:microsoft.com/office/officeart/2005/8/layout/b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D73F522-8AF4-4997-AE4E-6BB0328A0BEC}">
      <dgm:prSet phldrT="[Текст]" custT="1"/>
      <dgm:spPr>
        <a:solidFill>
          <a:srgbClr val="FFFFCC"/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1 час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начала заседания ГЭК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формирует Команду ГЭК в системе  Microsoft Teams (Office 365) </a:t>
          </a:r>
        </a:p>
      </dgm:t>
    </dgm:pt>
    <dgm:pt modelId="{9EDC8775-4220-45FC-BF74-3A20B5BF81DE}" type="parTrans" cxnId="{5ACC2ACE-C07F-4294-9EED-4F042234AAAA}">
      <dgm:prSet/>
      <dgm:spPr/>
      <dgm:t>
        <a:bodyPr/>
        <a:lstStyle/>
        <a:p>
          <a:endParaRPr lang="ru-RU"/>
        </a:p>
      </dgm:t>
    </dgm:pt>
    <dgm:pt modelId="{636B5DF0-29DC-4730-8831-7C74EB290494}" type="sibTrans" cxnId="{5ACC2ACE-C07F-4294-9EED-4F042234AAAA}">
      <dgm:prSet/>
      <dgm:spPr/>
      <dgm:t>
        <a:bodyPr/>
        <a:lstStyle/>
        <a:p>
          <a:endParaRPr lang="ru-RU"/>
        </a:p>
      </dgm:t>
    </dgm:pt>
    <dgm:pt modelId="{7DA409A1-85DC-467E-87E1-63CF5786056C}">
      <dgm:prSet custT="1"/>
      <dgm:spPr>
        <a:solidFill>
          <a:srgbClr val="FFFFCC"/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30 минут </a:t>
          </a:r>
          <a:r>
            <a:rPr lang="ru-RU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заседания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подключение обучающихся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загрузку обучающимися ВКР и презентаций в систему Microsoft Teams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 случае не подключения  обучающихся,  информирует директора института,  в случае сбоя информирует ответственного за тех поддержку</a:t>
          </a:r>
          <a:r>
            <a:rPr lang="ru-RU" sz="10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657DC486-AFCE-48CD-B0F8-EE710E54AAEF}" type="parTrans" cxnId="{00BA1344-27EC-4272-9522-A1ECDC4C1746}">
      <dgm:prSet/>
      <dgm:spPr/>
      <dgm:t>
        <a:bodyPr/>
        <a:lstStyle/>
        <a:p>
          <a:endParaRPr lang="ru-RU"/>
        </a:p>
      </dgm:t>
    </dgm:pt>
    <dgm:pt modelId="{AE3C65E4-7BBA-4B7F-A124-B634B086D578}" type="sibTrans" cxnId="{00BA1344-27EC-4272-9522-A1ECDC4C1746}">
      <dgm:prSet/>
      <dgm:spPr/>
      <dgm:t>
        <a:bodyPr/>
        <a:lstStyle/>
        <a:p>
          <a:endParaRPr lang="ru-RU"/>
        </a:p>
      </dgm:t>
    </dgm:pt>
    <dgm:pt modelId="{03042387-7603-4AF4-8CB8-8877B019165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осуществляет идентификацию личности</a:t>
          </a:r>
        </a:p>
        <a:p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</a:t>
          </a:r>
        </a:p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-озвучивает ФИО, предъявляет паспорт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в чате пишет: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«к защите ВКР готов»</a:t>
          </a:r>
          <a:endParaRPr lang="ru-RU" sz="1200" dirty="0"/>
        </a:p>
      </dgm:t>
    </dgm:pt>
    <dgm:pt modelId="{D6536D91-C502-40C8-AC1C-15E66F018AC3}" type="parTrans" cxnId="{1FBBC295-DF1C-4468-AE49-BFE5A14DD82C}">
      <dgm:prSet/>
      <dgm:spPr/>
      <dgm:t>
        <a:bodyPr/>
        <a:lstStyle/>
        <a:p>
          <a:endParaRPr lang="ru-RU"/>
        </a:p>
      </dgm:t>
    </dgm:pt>
    <dgm:pt modelId="{E464448C-E220-4CE8-8A1A-B161DD564BE7}" type="sibTrans" cxnId="{1FBBC295-DF1C-4468-AE49-BFE5A14DD82C}">
      <dgm:prSet/>
      <dgm:spPr/>
      <dgm:t>
        <a:bodyPr/>
        <a:lstStyle/>
        <a:p>
          <a:endParaRPr lang="ru-RU"/>
        </a:p>
      </dgm:t>
    </dgm:pt>
    <dgm:pt modelId="{C5776450-A613-4904-9386-4D0254013D21}">
      <dgm:prSet custT="1"/>
      <dgm:spPr>
        <a:solidFill>
          <a:srgbClr val="FFFFCC"/>
        </a:solidFill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15 минут</a:t>
          </a:r>
          <a:r>
            <a:rPr lang="ru-RU" sz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заседания секретарь ГЭК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проверяет подключение  членов ГЭК,</a:t>
          </a:r>
        </a:p>
        <a:p>
          <a:r>
            <a:rPr lang="ru-RU" sz="1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случае не подключения,  информирует заведующего кафедрой</a:t>
          </a:r>
        </a:p>
      </dgm:t>
    </dgm:pt>
    <dgm:pt modelId="{86018DCE-902F-49EB-8849-1F5C4FE8BECD}" type="parTrans" cxnId="{5E4D735C-3CC1-4305-AA42-0A04B681C997}">
      <dgm:prSet/>
      <dgm:spPr/>
      <dgm:t>
        <a:bodyPr/>
        <a:lstStyle/>
        <a:p>
          <a:endParaRPr lang="ru-RU"/>
        </a:p>
      </dgm:t>
    </dgm:pt>
    <dgm:pt modelId="{4CAC020E-5ECF-4209-8FA9-B77B8CFC5E69}" type="sibTrans" cxnId="{5E4D735C-3CC1-4305-AA42-0A04B681C997}">
      <dgm:prSet/>
      <dgm:spPr/>
      <dgm:t>
        <a:bodyPr/>
        <a:lstStyle/>
        <a:p>
          <a:endParaRPr lang="ru-RU"/>
        </a:p>
      </dgm:t>
    </dgm:pt>
    <dgm:pt modelId="{77D02AA8-05E7-43BE-B2B2-0B80B70CDDD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Озвучивает информацию и пишет чате: </a:t>
          </a: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«Ведется аудио и видеозапись»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открывает заседание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наличие кворума (не менее </a:t>
          </a: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2/3 от состава комиссии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AF5D97-3522-4247-9955-BE5EF717210F}" type="parTrans" cxnId="{E98F7D9D-F59B-44E9-ADD9-260E13704A3B}">
      <dgm:prSet/>
      <dgm:spPr/>
      <dgm:t>
        <a:bodyPr/>
        <a:lstStyle/>
        <a:p>
          <a:endParaRPr lang="ru-RU"/>
        </a:p>
      </dgm:t>
    </dgm:pt>
    <dgm:pt modelId="{F6E22AED-8F6C-48F2-9439-C49592A23AE8}" type="sibTrans" cxnId="{E98F7D9D-F59B-44E9-ADD9-260E13704A3B}">
      <dgm:prSet/>
      <dgm:spPr/>
      <dgm:t>
        <a:bodyPr/>
        <a:lstStyle/>
        <a:p>
          <a:endParaRPr lang="ru-RU"/>
        </a:p>
      </dgm:t>
    </dgm:pt>
    <dgm:pt modelId="{0D786EEB-1EA0-4244-B83F-376204933D8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u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озвучивает процедуру защиты ВКР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приглашает обучающегося для защиты, озвучивая ФИО обучающегося тему ВКР, научного руководителя, рецензента</a:t>
          </a:r>
          <a:endParaRPr lang="ru-RU" sz="12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1E6DE1-1D1C-47A1-B3BC-5978BE6CC2AD}" type="parTrans" cxnId="{0197694F-2B5C-415C-872D-8A8397969599}">
      <dgm:prSet/>
      <dgm:spPr/>
      <dgm:t>
        <a:bodyPr/>
        <a:lstStyle/>
        <a:p>
          <a:endParaRPr lang="ru-RU"/>
        </a:p>
      </dgm:t>
    </dgm:pt>
    <dgm:pt modelId="{06B8AD6D-4440-434D-BB55-19F491965E84}" type="sibTrans" cxnId="{0197694F-2B5C-415C-872D-8A8397969599}">
      <dgm:prSet/>
      <dgm:spPr/>
      <dgm:t>
        <a:bodyPr/>
        <a:lstStyle/>
        <a:p>
          <a:endParaRPr lang="ru-RU"/>
        </a:p>
      </dgm:t>
    </dgm:pt>
    <dgm:pt modelId="{FC64F95D-E355-4EBF-956D-51137E9F8F2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u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-защищает  ВКР, используя  презентацию, отвечает на вопросы 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u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-озвучивает содержание отзывов и рецензий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u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Члены ГЭК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-задают вопросы (чат, аудио)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ru-RU" sz="1200" u="none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87DC7A-8202-4772-A57F-A4CBE01B99DC}" type="parTrans" cxnId="{600CF4DE-CAD7-4320-A4D9-16AB75CC3009}">
      <dgm:prSet/>
      <dgm:spPr/>
      <dgm:t>
        <a:bodyPr/>
        <a:lstStyle/>
        <a:p>
          <a:endParaRPr lang="ru-RU"/>
        </a:p>
      </dgm:t>
    </dgm:pt>
    <dgm:pt modelId="{F4C50B1F-A7E1-4CA7-9F93-4C8DA3A3FBFA}" type="sibTrans" cxnId="{600CF4DE-CAD7-4320-A4D9-16AB75CC3009}">
      <dgm:prSet/>
      <dgm:spPr/>
      <dgm:t>
        <a:bodyPr/>
        <a:lstStyle/>
        <a:p>
          <a:endParaRPr lang="ru-RU"/>
        </a:p>
      </dgm:t>
    </dgm:pt>
    <dgm:pt modelId="{6C48F39A-A37B-4C72-8889-DC3165D5737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ГЭК</a:t>
          </a:r>
        </a:p>
        <a:p>
          <a:pPr marL="0" lvl="0" indent="0" algn="just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объявляет  результаты </a:t>
          </a:r>
          <a:endParaRPr lang="ru-RU" sz="1200" b="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just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спрашивает у обучающегося: </a:t>
          </a:r>
        </a:p>
        <a:p>
          <a:pPr marL="0" lvl="0" indent="0" algn="just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«Есть ли претензий процедуре защиты ВКР?»</a:t>
          </a:r>
        </a:p>
        <a:p>
          <a:pPr marL="0" lvl="0" indent="0" algn="just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 </a:t>
          </a:r>
        </a:p>
        <a:p>
          <a:pPr marL="0" lvl="0" indent="0" algn="just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чате пишет: </a:t>
          </a:r>
        </a:p>
        <a:p>
          <a:pPr marL="0" lvl="0" indent="0" algn="just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«ФИО – </a:t>
          </a:r>
          <a:r>
            <a:rPr lang="ru-RU" sz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 процедуре защиты ВКР претензий не имею»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893332-6BF3-4E16-B815-0F7396A8BB6E}" type="parTrans" cxnId="{20DE032D-9F4C-423B-AC46-4EF0F92BA102}">
      <dgm:prSet/>
      <dgm:spPr/>
      <dgm:t>
        <a:bodyPr/>
        <a:lstStyle/>
        <a:p>
          <a:endParaRPr lang="ru-RU"/>
        </a:p>
      </dgm:t>
    </dgm:pt>
    <dgm:pt modelId="{B36D0F00-6331-4289-9FF1-3287F4415AA9}" type="sibTrans" cxnId="{20DE032D-9F4C-423B-AC46-4EF0F92BA102}">
      <dgm:prSet/>
      <dgm:spPr/>
      <dgm:t>
        <a:bodyPr/>
        <a:lstStyle/>
        <a:p>
          <a:endParaRPr lang="ru-RU"/>
        </a:p>
      </dgm:t>
    </dgm:pt>
    <dgm:pt modelId="{3F55E9AB-CA92-4F8C-93CD-A35E4EF9293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пописывает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ведомость и протоколы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303A83-9CCC-4365-90FD-8BFE568C6695}" type="parTrans" cxnId="{8FE49028-F0C6-4C46-BC93-DE54F9850BDF}">
      <dgm:prSet/>
      <dgm:spPr/>
      <dgm:t>
        <a:bodyPr/>
        <a:lstStyle/>
        <a:p>
          <a:endParaRPr lang="ru-RU"/>
        </a:p>
      </dgm:t>
    </dgm:pt>
    <dgm:pt modelId="{0C817BC3-6A21-4CA6-80AC-D9ECEB196E24}" type="sibTrans" cxnId="{8FE49028-F0C6-4C46-BC93-DE54F9850BDF}">
      <dgm:prSet/>
      <dgm:spPr/>
      <dgm:t>
        <a:bodyPr/>
        <a:lstStyle/>
        <a:p>
          <a:endParaRPr lang="ru-RU"/>
        </a:p>
      </dgm:t>
    </dgm:pt>
    <dgm:pt modelId="{313C9E3B-288E-4217-94CF-94164816226F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сохраняет 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видеозапись заседания ГЭК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заполняет </a:t>
          </a:r>
          <a:r>
            <a:rPr lang="ru-RU" sz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сводные протоколы заседания ГЭК,  отчеты председателя ГЭК, зачетные книжки, ведомости</a:t>
          </a:r>
        </a:p>
        <a:p>
          <a:pPr algn="just" rtl="0">
            <a:lnSpc>
              <a:spcPct val="100000"/>
            </a:lnSpc>
            <a:spcAft>
              <a:spcPts val="0"/>
            </a:spcAft>
          </a:pPr>
          <a:r>
            <a:rPr lang="ru-RU" sz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представляет </a:t>
          </a:r>
          <a:r>
            <a:rPr lang="ru-RU" sz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подпись Председателю ГЭК протоколы, сводные протоколы заседания ГЭК,  отчеты председателя ГЭК.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B08641-B784-49FA-AD86-02B80BDC9D5B}" type="parTrans" cxnId="{F103246F-5112-441A-895E-28F77133D05D}">
      <dgm:prSet/>
      <dgm:spPr/>
      <dgm:t>
        <a:bodyPr/>
        <a:lstStyle/>
        <a:p>
          <a:endParaRPr lang="ru-RU"/>
        </a:p>
      </dgm:t>
    </dgm:pt>
    <dgm:pt modelId="{95FC8373-5268-4A1A-8510-A9A267A1EF58}" type="sibTrans" cxnId="{F103246F-5112-441A-895E-28F77133D05D}">
      <dgm:prSet/>
      <dgm:spPr/>
      <dgm:t>
        <a:bodyPr/>
        <a:lstStyle/>
        <a:p>
          <a:endParaRPr lang="ru-RU"/>
        </a:p>
      </dgm:t>
    </dgm:pt>
    <dgm:pt modelId="{2FB4976E-A1D8-429A-B687-6F18BC38AA52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1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отключает обучающихся от команды на 10-15 мин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1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-подключает обучающихся к команде для объявления результатов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1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-заполняет ведомость по результатам  и протоколы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Члены ГЭК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1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Обсуждение результатов ГИА</a:t>
          </a:r>
        </a:p>
        <a:p>
          <a:pPr algn="just">
            <a:lnSpc>
              <a:spcPct val="90000"/>
            </a:lnSpc>
            <a:spcAft>
              <a:spcPct val="35000"/>
            </a:spcAft>
          </a:pPr>
          <a:endParaRPr lang="ru-RU" sz="12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174206-9998-43F6-BB7D-34E2D5F43955}" type="parTrans" cxnId="{7BB90474-9DCB-4A03-8E6B-8B8D7A2E0E4E}">
      <dgm:prSet/>
      <dgm:spPr/>
      <dgm:t>
        <a:bodyPr/>
        <a:lstStyle/>
        <a:p>
          <a:endParaRPr lang="ru-RU"/>
        </a:p>
      </dgm:t>
    </dgm:pt>
    <dgm:pt modelId="{5CD7D34B-7363-4E3C-B6AF-7E030E271209}" type="sibTrans" cxnId="{7BB90474-9DCB-4A03-8E6B-8B8D7A2E0E4E}">
      <dgm:prSet/>
      <dgm:spPr/>
      <dgm:t>
        <a:bodyPr/>
        <a:lstStyle/>
        <a:p>
          <a:endParaRPr lang="ru-RU"/>
        </a:p>
      </dgm:t>
    </dgm:pt>
    <dgm:pt modelId="{BB54FD72-403E-4C3B-A247-A8439998D364}" type="pres">
      <dgm:prSet presAssocID="{5AB83243-C7E7-478B-AC6A-C2600E28E3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6DAC94-7AAE-469A-B09E-C128961BB866}" type="pres">
      <dgm:prSet presAssocID="{7D73F522-8AF4-4997-AE4E-6BB0328A0BEC}" presName="node" presStyleLbl="node1" presStyleIdx="0" presStyleCnt="11" custScaleX="152041" custScaleY="200150" custLinFactNeighborX="-536" custLinFactNeighborY="-7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D31FA8-DDDB-41BB-8C96-965A46C439CF}" type="pres">
      <dgm:prSet presAssocID="{636B5DF0-29DC-4730-8831-7C74EB290494}" presName="sibTrans" presStyleLbl="sibTrans1D1" presStyleIdx="0" presStyleCnt="10"/>
      <dgm:spPr/>
      <dgm:t>
        <a:bodyPr/>
        <a:lstStyle/>
        <a:p>
          <a:endParaRPr lang="ru-RU"/>
        </a:p>
      </dgm:t>
    </dgm:pt>
    <dgm:pt modelId="{0D052EF0-9AE5-4908-AB2C-D06D198601D7}" type="pres">
      <dgm:prSet presAssocID="{636B5DF0-29DC-4730-8831-7C74EB290494}" presName="connectorText" presStyleLbl="sibTrans1D1" presStyleIdx="0" presStyleCnt="10"/>
      <dgm:spPr/>
      <dgm:t>
        <a:bodyPr/>
        <a:lstStyle/>
        <a:p>
          <a:endParaRPr lang="ru-RU"/>
        </a:p>
      </dgm:t>
    </dgm:pt>
    <dgm:pt modelId="{BD009DDD-83EB-4543-91FD-133BA3DB0E9E}" type="pres">
      <dgm:prSet presAssocID="{7DA409A1-85DC-467E-87E1-63CF5786056C}" presName="node" presStyleLbl="node1" presStyleIdx="1" presStyleCnt="11" custScaleX="306840" custScaleY="194391" custLinFactNeighborX="19999" custLinFactNeighborY="-7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5494D-343D-444B-96C8-E69A8542DBB5}" type="pres">
      <dgm:prSet presAssocID="{AE3C65E4-7BBA-4B7F-A124-B634B086D578}" presName="sibTrans" presStyleLbl="sibTrans1D1" presStyleIdx="1" presStyleCnt="10"/>
      <dgm:spPr/>
      <dgm:t>
        <a:bodyPr/>
        <a:lstStyle/>
        <a:p>
          <a:endParaRPr lang="ru-RU"/>
        </a:p>
      </dgm:t>
    </dgm:pt>
    <dgm:pt modelId="{29A5C749-2E62-44B4-B559-925C743D342C}" type="pres">
      <dgm:prSet presAssocID="{AE3C65E4-7BBA-4B7F-A124-B634B086D578}" presName="connectorText" presStyleLbl="sibTrans1D1" presStyleIdx="1" presStyleCnt="10"/>
      <dgm:spPr/>
      <dgm:t>
        <a:bodyPr/>
        <a:lstStyle/>
        <a:p>
          <a:endParaRPr lang="ru-RU"/>
        </a:p>
      </dgm:t>
    </dgm:pt>
    <dgm:pt modelId="{DD7DCCF9-364B-4F93-9DA9-BA090A43B9CD}" type="pres">
      <dgm:prSet presAssocID="{C5776450-A613-4904-9386-4D0254013D21}" presName="node" presStyleLbl="node1" presStyleIdx="2" presStyleCnt="11" custScaleX="270455" custScaleY="185296" custLinFactNeighborX="40871" custLinFactNeighborY="-6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E3EDCF-6DF1-4B44-A2B3-F7F2243304C7}" type="pres">
      <dgm:prSet presAssocID="{4CAC020E-5ECF-4209-8FA9-B77B8CFC5E69}" presName="sibTrans" presStyleLbl="sibTrans1D1" presStyleIdx="2" presStyleCnt="10"/>
      <dgm:spPr/>
      <dgm:t>
        <a:bodyPr/>
        <a:lstStyle/>
        <a:p>
          <a:endParaRPr lang="ru-RU"/>
        </a:p>
      </dgm:t>
    </dgm:pt>
    <dgm:pt modelId="{7ACB319C-E263-4A4E-8A74-EE352807B4CC}" type="pres">
      <dgm:prSet presAssocID="{4CAC020E-5ECF-4209-8FA9-B77B8CFC5E69}" presName="connectorText" presStyleLbl="sibTrans1D1" presStyleIdx="2" presStyleCnt="10"/>
      <dgm:spPr/>
      <dgm:t>
        <a:bodyPr/>
        <a:lstStyle/>
        <a:p>
          <a:endParaRPr lang="ru-RU"/>
        </a:p>
      </dgm:t>
    </dgm:pt>
    <dgm:pt modelId="{60D4EA07-E6F6-44F7-A7D5-19DB96EAB4B5}" type="pres">
      <dgm:prSet presAssocID="{77D02AA8-05E7-43BE-B2B2-0B80B70CDDDD}" presName="node" presStyleLbl="node1" presStyleIdx="3" presStyleCnt="11" custScaleX="177266" custScaleY="181470" custLinFactNeighborX="-664" custLinFactNeighborY="-6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16D4C-C133-4284-8013-E142320EC1F2}" type="pres">
      <dgm:prSet presAssocID="{F6E22AED-8F6C-48F2-9439-C49592A23AE8}" presName="sibTrans" presStyleLbl="sibTrans1D1" presStyleIdx="3" presStyleCnt="10"/>
      <dgm:spPr/>
      <dgm:t>
        <a:bodyPr/>
        <a:lstStyle/>
        <a:p>
          <a:endParaRPr lang="ru-RU"/>
        </a:p>
      </dgm:t>
    </dgm:pt>
    <dgm:pt modelId="{23E84D04-EF0D-4ACC-9404-DC5C5AE1E93C}" type="pres">
      <dgm:prSet presAssocID="{F6E22AED-8F6C-48F2-9439-C49592A23AE8}" presName="connectorText" presStyleLbl="sibTrans1D1" presStyleIdx="3" presStyleCnt="10"/>
      <dgm:spPr/>
      <dgm:t>
        <a:bodyPr/>
        <a:lstStyle/>
        <a:p>
          <a:endParaRPr lang="ru-RU"/>
        </a:p>
      </dgm:t>
    </dgm:pt>
    <dgm:pt modelId="{52664EFD-AB77-4EA4-A0CA-556E8867A92F}" type="pres">
      <dgm:prSet presAssocID="{03042387-7603-4AF4-8CB8-8877B019165A}" presName="node" presStyleLbl="node1" presStyleIdx="4" presStyleCnt="11" custScaleX="164295" custScaleY="181961" custLinFactNeighborX="-536" custLinFactNeighborY="-6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70C7A6-6FE4-4CDC-B786-B5B1F71A75B8}" type="pres">
      <dgm:prSet presAssocID="{E464448C-E220-4CE8-8A1A-B161DD564BE7}" presName="sibTrans" presStyleLbl="sibTrans1D1" presStyleIdx="4" presStyleCnt="10"/>
      <dgm:spPr/>
      <dgm:t>
        <a:bodyPr/>
        <a:lstStyle/>
        <a:p>
          <a:endParaRPr lang="ru-RU"/>
        </a:p>
      </dgm:t>
    </dgm:pt>
    <dgm:pt modelId="{9D642BC7-7969-47A2-AFE9-71F08AB2260D}" type="pres">
      <dgm:prSet presAssocID="{E464448C-E220-4CE8-8A1A-B161DD564BE7}" presName="connectorText" presStyleLbl="sibTrans1D1" presStyleIdx="4" presStyleCnt="10"/>
      <dgm:spPr/>
      <dgm:t>
        <a:bodyPr/>
        <a:lstStyle/>
        <a:p>
          <a:endParaRPr lang="ru-RU"/>
        </a:p>
      </dgm:t>
    </dgm:pt>
    <dgm:pt modelId="{E8F17B0B-D5F8-4F7A-9E22-0C4F2ADA46CE}" type="pres">
      <dgm:prSet presAssocID="{0D786EEB-1EA0-4244-B83F-376204933D8A}" presName="node" presStyleLbl="node1" presStyleIdx="5" presStyleCnt="11" custScaleX="207132" custScaleY="184327" custLinFactNeighborX="-7477" custLinFactNeighborY="-1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E50486-D552-4B37-AAF5-449596DA05C6}" type="pres">
      <dgm:prSet presAssocID="{06B8AD6D-4440-434D-BB55-19F491965E84}" presName="sibTrans" presStyleLbl="sibTrans1D1" presStyleIdx="5" presStyleCnt="10"/>
      <dgm:spPr/>
      <dgm:t>
        <a:bodyPr/>
        <a:lstStyle/>
        <a:p>
          <a:endParaRPr lang="ru-RU"/>
        </a:p>
      </dgm:t>
    </dgm:pt>
    <dgm:pt modelId="{2E141116-BDCD-4138-B156-AEEE0356C85B}" type="pres">
      <dgm:prSet presAssocID="{06B8AD6D-4440-434D-BB55-19F491965E84}" presName="connectorText" presStyleLbl="sibTrans1D1" presStyleIdx="5" presStyleCnt="10"/>
      <dgm:spPr/>
      <dgm:t>
        <a:bodyPr/>
        <a:lstStyle/>
        <a:p>
          <a:endParaRPr lang="ru-RU"/>
        </a:p>
      </dgm:t>
    </dgm:pt>
    <dgm:pt modelId="{D5853D3F-6C32-4D0D-8E32-084669ABFDF5}" type="pres">
      <dgm:prSet presAssocID="{FC64F95D-E355-4EBF-956D-51137E9F8F2B}" presName="node" presStyleLbl="node1" presStyleIdx="6" presStyleCnt="11" custScaleX="206621" custScaleY="183516" custLinFactNeighborX="-8237" custLinFactNeighborY="-3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89083-FC0B-42FA-8613-4E9AAB151A55}" type="pres">
      <dgm:prSet presAssocID="{F4C50B1F-A7E1-4CA7-9F93-4C8DA3A3FBFA}" presName="sibTrans" presStyleLbl="sibTrans1D1" presStyleIdx="6" presStyleCnt="10"/>
      <dgm:spPr/>
      <dgm:t>
        <a:bodyPr/>
        <a:lstStyle/>
        <a:p>
          <a:endParaRPr lang="ru-RU"/>
        </a:p>
      </dgm:t>
    </dgm:pt>
    <dgm:pt modelId="{BA860DF1-79DA-4174-BAEC-3F97A50BE86D}" type="pres">
      <dgm:prSet presAssocID="{F4C50B1F-A7E1-4CA7-9F93-4C8DA3A3FBFA}" presName="connectorText" presStyleLbl="sibTrans1D1" presStyleIdx="6" presStyleCnt="10"/>
      <dgm:spPr/>
      <dgm:t>
        <a:bodyPr/>
        <a:lstStyle/>
        <a:p>
          <a:endParaRPr lang="ru-RU"/>
        </a:p>
      </dgm:t>
    </dgm:pt>
    <dgm:pt modelId="{28A8CC7B-8B22-478B-A033-1B004BDE3CEE}" type="pres">
      <dgm:prSet presAssocID="{2FB4976E-A1D8-429A-B687-6F18BC38AA52}" presName="node" presStyleLbl="node1" presStyleIdx="7" presStyleCnt="11" custScaleX="156340" custScaleY="215017" custLinFactNeighborX="-734" custLinFactNeighborY="16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8572A-93EA-4208-8A26-3AD59A89B1F4}" type="pres">
      <dgm:prSet presAssocID="{5CD7D34B-7363-4E3C-B6AF-7E030E271209}" presName="sibTrans" presStyleLbl="sibTrans1D1" presStyleIdx="7" presStyleCnt="10"/>
      <dgm:spPr/>
      <dgm:t>
        <a:bodyPr/>
        <a:lstStyle/>
        <a:p>
          <a:endParaRPr lang="ru-RU"/>
        </a:p>
      </dgm:t>
    </dgm:pt>
    <dgm:pt modelId="{66D5067B-7BCD-47A0-853B-22B80DF4A059}" type="pres">
      <dgm:prSet presAssocID="{5CD7D34B-7363-4E3C-B6AF-7E030E271209}" presName="connectorText" presStyleLbl="sibTrans1D1" presStyleIdx="7" presStyleCnt="10"/>
      <dgm:spPr/>
      <dgm:t>
        <a:bodyPr/>
        <a:lstStyle/>
        <a:p>
          <a:endParaRPr lang="ru-RU"/>
        </a:p>
      </dgm:t>
    </dgm:pt>
    <dgm:pt modelId="{0CFF4704-C22A-4B9B-822C-F38DB5060B65}" type="pres">
      <dgm:prSet presAssocID="{6C48F39A-A37B-4C72-8889-DC3165D5737E}" presName="node" presStyleLbl="node1" presStyleIdx="8" presStyleCnt="11" custScaleX="176600" custScaleY="220327" custLinFactNeighborX="3676" custLinFactNeighborY="209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80904-6BD9-4A9A-85CF-96D6EF0378D0}" type="pres">
      <dgm:prSet presAssocID="{B36D0F00-6331-4289-9FF1-3287F4415AA9}" presName="sibTrans" presStyleLbl="sibTrans1D1" presStyleIdx="8" presStyleCnt="10"/>
      <dgm:spPr/>
      <dgm:t>
        <a:bodyPr/>
        <a:lstStyle/>
        <a:p>
          <a:endParaRPr lang="ru-RU"/>
        </a:p>
      </dgm:t>
    </dgm:pt>
    <dgm:pt modelId="{1F4BA367-01C4-48C3-8E7C-33C0EF09216D}" type="pres">
      <dgm:prSet presAssocID="{B36D0F00-6331-4289-9FF1-3287F4415AA9}" presName="connectorText" presStyleLbl="sibTrans1D1" presStyleIdx="8" presStyleCnt="10"/>
      <dgm:spPr/>
      <dgm:t>
        <a:bodyPr/>
        <a:lstStyle/>
        <a:p>
          <a:endParaRPr lang="ru-RU"/>
        </a:p>
      </dgm:t>
    </dgm:pt>
    <dgm:pt modelId="{C843231D-BCE9-45E6-9F4D-98AD515F01F1}" type="pres">
      <dgm:prSet presAssocID="{3F55E9AB-CA92-4F8C-93CD-A35E4EF9293A}" presName="node" presStyleLbl="node1" presStyleIdx="9" presStyleCnt="11" custScaleX="151171" custScaleY="214891" custLinFactNeighborX="-2657" custLinFactNeighborY="21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64489-FD71-4542-BC11-4642FF10D1CB}" type="pres">
      <dgm:prSet presAssocID="{0C817BC3-6A21-4CA6-80AC-D9ECEB196E24}" presName="sibTrans" presStyleLbl="sibTrans1D1" presStyleIdx="9" presStyleCnt="10"/>
      <dgm:spPr/>
      <dgm:t>
        <a:bodyPr/>
        <a:lstStyle/>
        <a:p>
          <a:endParaRPr lang="ru-RU"/>
        </a:p>
      </dgm:t>
    </dgm:pt>
    <dgm:pt modelId="{146B0AE9-58B9-47F6-8AE1-494E2D8E4A35}" type="pres">
      <dgm:prSet presAssocID="{0C817BC3-6A21-4CA6-80AC-D9ECEB196E24}" presName="connectorText" presStyleLbl="sibTrans1D1" presStyleIdx="9" presStyleCnt="10"/>
      <dgm:spPr/>
      <dgm:t>
        <a:bodyPr/>
        <a:lstStyle/>
        <a:p>
          <a:endParaRPr lang="ru-RU"/>
        </a:p>
      </dgm:t>
    </dgm:pt>
    <dgm:pt modelId="{B2319E55-DFA5-4649-8E03-4D941EE8F780}" type="pres">
      <dgm:prSet presAssocID="{313C9E3B-288E-4217-94CF-94164816226F}" presName="node" presStyleLbl="node1" presStyleIdx="10" presStyleCnt="11" custScaleX="262318" custScaleY="211103" custLinFactNeighborX="-3065" custLinFactNeighborY="23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A9F892-6C0A-476C-891E-11BED9EB8370}" type="presOf" srcId="{0C817BC3-6A21-4CA6-80AC-D9ECEB196E24}" destId="{146B0AE9-58B9-47F6-8AE1-494E2D8E4A35}" srcOrd="1" destOrd="0" presId="urn:microsoft.com/office/officeart/2005/8/layout/bProcess3"/>
    <dgm:cxn modelId="{7BB90474-9DCB-4A03-8E6B-8B8D7A2E0E4E}" srcId="{5AB83243-C7E7-478B-AC6A-C2600E28E302}" destId="{2FB4976E-A1D8-429A-B687-6F18BC38AA52}" srcOrd="7" destOrd="0" parTransId="{B8174206-9998-43F6-BB7D-34E2D5F43955}" sibTransId="{5CD7D34B-7363-4E3C-B6AF-7E030E271209}"/>
    <dgm:cxn modelId="{00318044-3E42-415C-BA60-129A26AC8C00}" type="presOf" srcId="{4CAC020E-5ECF-4209-8FA9-B77B8CFC5E69}" destId="{2FE3EDCF-6DF1-4B44-A2B3-F7F2243304C7}" srcOrd="0" destOrd="0" presId="urn:microsoft.com/office/officeart/2005/8/layout/bProcess3"/>
    <dgm:cxn modelId="{495880D7-F3A9-4FE0-B10C-C1E650B38543}" type="presOf" srcId="{F4C50B1F-A7E1-4CA7-9F93-4C8DA3A3FBFA}" destId="{09189083-FC0B-42FA-8613-4E9AAB151A55}" srcOrd="0" destOrd="0" presId="urn:microsoft.com/office/officeart/2005/8/layout/bProcess3"/>
    <dgm:cxn modelId="{11658BE0-C226-4E34-9D7C-5639F7B54580}" type="presOf" srcId="{313C9E3B-288E-4217-94CF-94164816226F}" destId="{B2319E55-DFA5-4649-8E03-4D941EE8F780}" srcOrd="0" destOrd="0" presId="urn:microsoft.com/office/officeart/2005/8/layout/bProcess3"/>
    <dgm:cxn modelId="{00BA1344-27EC-4272-9522-A1ECDC4C1746}" srcId="{5AB83243-C7E7-478B-AC6A-C2600E28E302}" destId="{7DA409A1-85DC-467E-87E1-63CF5786056C}" srcOrd="1" destOrd="0" parTransId="{657DC486-AFCE-48CD-B0F8-EE710E54AAEF}" sibTransId="{AE3C65E4-7BBA-4B7F-A124-B634B086D578}"/>
    <dgm:cxn modelId="{71C401FF-D305-43B9-B4B2-D14F8A420317}" type="presOf" srcId="{03042387-7603-4AF4-8CB8-8877B019165A}" destId="{52664EFD-AB77-4EA4-A0CA-556E8867A92F}" srcOrd="0" destOrd="0" presId="urn:microsoft.com/office/officeart/2005/8/layout/bProcess3"/>
    <dgm:cxn modelId="{6EA95ACA-1D87-4FDA-873D-BE286DCDC754}" type="presOf" srcId="{4CAC020E-5ECF-4209-8FA9-B77B8CFC5E69}" destId="{7ACB319C-E263-4A4E-8A74-EE352807B4CC}" srcOrd="1" destOrd="0" presId="urn:microsoft.com/office/officeart/2005/8/layout/bProcess3"/>
    <dgm:cxn modelId="{30A6448F-3CDB-4215-94B8-165E8098F43F}" type="presOf" srcId="{3F55E9AB-CA92-4F8C-93CD-A35E4EF9293A}" destId="{C843231D-BCE9-45E6-9F4D-98AD515F01F1}" srcOrd="0" destOrd="0" presId="urn:microsoft.com/office/officeart/2005/8/layout/bProcess3"/>
    <dgm:cxn modelId="{B728FACC-4113-45C7-9D2B-0F16737EA24E}" type="presOf" srcId="{E464448C-E220-4CE8-8A1A-B161DD564BE7}" destId="{DE70C7A6-6FE4-4CDC-B786-B5B1F71A75B8}" srcOrd="0" destOrd="0" presId="urn:microsoft.com/office/officeart/2005/8/layout/bProcess3"/>
    <dgm:cxn modelId="{C2725B60-A715-4204-A780-D11FEF90EAFD}" type="presOf" srcId="{AE3C65E4-7BBA-4B7F-A124-B634B086D578}" destId="{1D75494D-343D-444B-96C8-E69A8542DBB5}" srcOrd="0" destOrd="0" presId="urn:microsoft.com/office/officeart/2005/8/layout/bProcess3"/>
    <dgm:cxn modelId="{F31FF421-4B15-4695-88F6-6DCDEC42A32C}" type="presOf" srcId="{5AB83243-C7E7-478B-AC6A-C2600E28E302}" destId="{BB54FD72-403E-4C3B-A247-A8439998D364}" srcOrd="0" destOrd="0" presId="urn:microsoft.com/office/officeart/2005/8/layout/bProcess3"/>
    <dgm:cxn modelId="{12FD8703-7F61-4ACE-9AD7-18F934F14A65}" type="presOf" srcId="{B36D0F00-6331-4289-9FF1-3287F4415AA9}" destId="{1F4BA367-01C4-48C3-8E7C-33C0EF09216D}" srcOrd="1" destOrd="0" presId="urn:microsoft.com/office/officeart/2005/8/layout/bProcess3"/>
    <dgm:cxn modelId="{8FE49028-F0C6-4C46-BC93-DE54F9850BDF}" srcId="{5AB83243-C7E7-478B-AC6A-C2600E28E302}" destId="{3F55E9AB-CA92-4F8C-93CD-A35E4EF9293A}" srcOrd="9" destOrd="0" parTransId="{C5303A83-9CCC-4365-90FD-8BFE568C6695}" sibTransId="{0C817BC3-6A21-4CA6-80AC-D9ECEB196E24}"/>
    <dgm:cxn modelId="{5E4D735C-3CC1-4305-AA42-0A04B681C997}" srcId="{5AB83243-C7E7-478B-AC6A-C2600E28E302}" destId="{C5776450-A613-4904-9386-4D0254013D21}" srcOrd="2" destOrd="0" parTransId="{86018DCE-902F-49EB-8849-1F5C4FE8BECD}" sibTransId="{4CAC020E-5ECF-4209-8FA9-B77B8CFC5E69}"/>
    <dgm:cxn modelId="{286D6FA4-D99D-4E89-A4AC-D49E00B1B7F7}" type="presOf" srcId="{77D02AA8-05E7-43BE-B2B2-0B80B70CDDDD}" destId="{60D4EA07-E6F6-44F7-A7D5-19DB96EAB4B5}" srcOrd="0" destOrd="0" presId="urn:microsoft.com/office/officeart/2005/8/layout/bProcess3"/>
    <dgm:cxn modelId="{EF0381BC-9345-423A-9E9A-61FE10EADBC1}" type="presOf" srcId="{7D73F522-8AF4-4997-AE4E-6BB0328A0BEC}" destId="{CB6DAC94-7AAE-469A-B09E-C128961BB866}" srcOrd="0" destOrd="0" presId="urn:microsoft.com/office/officeart/2005/8/layout/bProcess3"/>
    <dgm:cxn modelId="{DF785F5C-BCBF-45CB-9DBD-050C5B413008}" type="presOf" srcId="{06B8AD6D-4440-434D-BB55-19F491965E84}" destId="{64E50486-D552-4B37-AAF5-449596DA05C6}" srcOrd="0" destOrd="0" presId="urn:microsoft.com/office/officeart/2005/8/layout/bProcess3"/>
    <dgm:cxn modelId="{C044A8FB-B4DF-4FAF-B221-9FF79A045806}" type="presOf" srcId="{F6E22AED-8F6C-48F2-9439-C49592A23AE8}" destId="{24E16D4C-C133-4284-8013-E142320EC1F2}" srcOrd="0" destOrd="0" presId="urn:microsoft.com/office/officeart/2005/8/layout/bProcess3"/>
    <dgm:cxn modelId="{99EE046A-C089-4FDC-9E39-9BEAA662A701}" type="presOf" srcId="{5CD7D34B-7363-4E3C-B6AF-7E030E271209}" destId="{1358572A-93EA-4208-8A26-3AD59A89B1F4}" srcOrd="0" destOrd="0" presId="urn:microsoft.com/office/officeart/2005/8/layout/bProcess3"/>
    <dgm:cxn modelId="{5ACC2ACE-C07F-4294-9EED-4F042234AAAA}" srcId="{5AB83243-C7E7-478B-AC6A-C2600E28E302}" destId="{7D73F522-8AF4-4997-AE4E-6BB0328A0BEC}" srcOrd="0" destOrd="0" parTransId="{9EDC8775-4220-45FC-BF74-3A20B5BF81DE}" sibTransId="{636B5DF0-29DC-4730-8831-7C74EB290494}"/>
    <dgm:cxn modelId="{7E9FD176-52A0-4431-AE39-616194C938C6}" type="presOf" srcId="{0C817BC3-6A21-4CA6-80AC-D9ECEB196E24}" destId="{34764489-FD71-4542-BC11-4642FF10D1CB}" srcOrd="0" destOrd="0" presId="urn:microsoft.com/office/officeart/2005/8/layout/bProcess3"/>
    <dgm:cxn modelId="{1FBBC295-DF1C-4468-AE49-BFE5A14DD82C}" srcId="{5AB83243-C7E7-478B-AC6A-C2600E28E302}" destId="{03042387-7603-4AF4-8CB8-8877B019165A}" srcOrd="4" destOrd="0" parTransId="{D6536D91-C502-40C8-AC1C-15E66F018AC3}" sibTransId="{E464448C-E220-4CE8-8A1A-B161DD564BE7}"/>
    <dgm:cxn modelId="{3B423DAC-4D52-4414-BA95-BBFB09AE9FED}" type="presOf" srcId="{06B8AD6D-4440-434D-BB55-19F491965E84}" destId="{2E141116-BDCD-4138-B156-AEEE0356C85B}" srcOrd="1" destOrd="0" presId="urn:microsoft.com/office/officeart/2005/8/layout/bProcess3"/>
    <dgm:cxn modelId="{AB9EF235-8DAE-47E9-B424-AE72DA642EC2}" type="presOf" srcId="{AE3C65E4-7BBA-4B7F-A124-B634B086D578}" destId="{29A5C749-2E62-44B4-B559-925C743D342C}" srcOrd="1" destOrd="0" presId="urn:microsoft.com/office/officeart/2005/8/layout/bProcess3"/>
    <dgm:cxn modelId="{60AD41EE-8CB2-4C11-9E5B-5C56559A1087}" type="presOf" srcId="{6C48F39A-A37B-4C72-8889-DC3165D5737E}" destId="{0CFF4704-C22A-4B9B-822C-F38DB5060B65}" srcOrd="0" destOrd="0" presId="urn:microsoft.com/office/officeart/2005/8/layout/bProcess3"/>
    <dgm:cxn modelId="{2F4787D7-6E71-4B11-9E55-EB9F8227AC7C}" type="presOf" srcId="{636B5DF0-29DC-4730-8831-7C74EB290494}" destId="{B5D31FA8-DDDB-41BB-8C96-965A46C439CF}" srcOrd="0" destOrd="0" presId="urn:microsoft.com/office/officeart/2005/8/layout/bProcess3"/>
    <dgm:cxn modelId="{6A9567F6-F87F-439A-BF08-E30208398D2E}" type="presOf" srcId="{7DA409A1-85DC-467E-87E1-63CF5786056C}" destId="{BD009DDD-83EB-4543-91FD-133BA3DB0E9E}" srcOrd="0" destOrd="0" presId="urn:microsoft.com/office/officeart/2005/8/layout/bProcess3"/>
    <dgm:cxn modelId="{691D4362-C933-4AC6-BA89-526918C4CD08}" type="presOf" srcId="{2FB4976E-A1D8-429A-B687-6F18BC38AA52}" destId="{28A8CC7B-8B22-478B-A033-1B004BDE3CEE}" srcOrd="0" destOrd="0" presId="urn:microsoft.com/office/officeart/2005/8/layout/bProcess3"/>
    <dgm:cxn modelId="{04632AF2-982E-49AA-BA10-A5899C9FDB6D}" type="presOf" srcId="{F6E22AED-8F6C-48F2-9439-C49592A23AE8}" destId="{23E84D04-EF0D-4ACC-9404-DC5C5AE1E93C}" srcOrd="1" destOrd="0" presId="urn:microsoft.com/office/officeart/2005/8/layout/bProcess3"/>
    <dgm:cxn modelId="{B2C847B9-7F72-4C62-9D4F-2FEB813E1299}" type="presOf" srcId="{E464448C-E220-4CE8-8A1A-B161DD564BE7}" destId="{9D642BC7-7969-47A2-AFE9-71F08AB2260D}" srcOrd="1" destOrd="0" presId="urn:microsoft.com/office/officeart/2005/8/layout/bProcess3"/>
    <dgm:cxn modelId="{600CF4DE-CAD7-4320-A4D9-16AB75CC3009}" srcId="{5AB83243-C7E7-478B-AC6A-C2600E28E302}" destId="{FC64F95D-E355-4EBF-956D-51137E9F8F2B}" srcOrd="6" destOrd="0" parTransId="{6E87DC7A-8202-4772-A57F-A4CBE01B99DC}" sibTransId="{F4C50B1F-A7E1-4CA7-9F93-4C8DA3A3FBFA}"/>
    <dgm:cxn modelId="{20DE032D-9F4C-423B-AC46-4EF0F92BA102}" srcId="{5AB83243-C7E7-478B-AC6A-C2600E28E302}" destId="{6C48F39A-A37B-4C72-8889-DC3165D5737E}" srcOrd="8" destOrd="0" parTransId="{A5893332-6BF3-4E16-B815-0F7396A8BB6E}" sibTransId="{B36D0F00-6331-4289-9FF1-3287F4415AA9}"/>
    <dgm:cxn modelId="{26678353-10A7-4E4B-A09A-E00150797857}" type="presOf" srcId="{5CD7D34B-7363-4E3C-B6AF-7E030E271209}" destId="{66D5067B-7BCD-47A0-853B-22B80DF4A059}" srcOrd="1" destOrd="0" presId="urn:microsoft.com/office/officeart/2005/8/layout/bProcess3"/>
    <dgm:cxn modelId="{EF5FDA63-4E80-475D-B772-7D87FACD1B24}" type="presOf" srcId="{636B5DF0-29DC-4730-8831-7C74EB290494}" destId="{0D052EF0-9AE5-4908-AB2C-D06D198601D7}" srcOrd="1" destOrd="0" presId="urn:microsoft.com/office/officeart/2005/8/layout/bProcess3"/>
    <dgm:cxn modelId="{E98F7D9D-F59B-44E9-ADD9-260E13704A3B}" srcId="{5AB83243-C7E7-478B-AC6A-C2600E28E302}" destId="{77D02AA8-05E7-43BE-B2B2-0B80B70CDDDD}" srcOrd="3" destOrd="0" parTransId="{17AF5D97-3522-4247-9955-BE5EF717210F}" sibTransId="{F6E22AED-8F6C-48F2-9439-C49592A23AE8}"/>
    <dgm:cxn modelId="{9DCEDA26-05A6-4175-9A82-FB84E84C52A7}" type="presOf" srcId="{B36D0F00-6331-4289-9FF1-3287F4415AA9}" destId="{4D880904-6BD9-4A9A-85CF-96D6EF0378D0}" srcOrd="0" destOrd="0" presId="urn:microsoft.com/office/officeart/2005/8/layout/bProcess3"/>
    <dgm:cxn modelId="{44DF7AEC-1BA2-4D3F-B032-7B1C4BD1095C}" type="presOf" srcId="{F4C50B1F-A7E1-4CA7-9F93-4C8DA3A3FBFA}" destId="{BA860DF1-79DA-4174-BAEC-3F97A50BE86D}" srcOrd="1" destOrd="0" presId="urn:microsoft.com/office/officeart/2005/8/layout/bProcess3"/>
    <dgm:cxn modelId="{C6721BC1-F446-45DC-97A0-50430AA7A01B}" type="presOf" srcId="{0D786EEB-1EA0-4244-B83F-376204933D8A}" destId="{E8F17B0B-D5F8-4F7A-9E22-0C4F2ADA46CE}" srcOrd="0" destOrd="0" presId="urn:microsoft.com/office/officeart/2005/8/layout/bProcess3"/>
    <dgm:cxn modelId="{0197694F-2B5C-415C-872D-8A8397969599}" srcId="{5AB83243-C7E7-478B-AC6A-C2600E28E302}" destId="{0D786EEB-1EA0-4244-B83F-376204933D8A}" srcOrd="5" destOrd="0" parTransId="{711E6DE1-1D1C-47A1-B3BC-5978BE6CC2AD}" sibTransId="{06B8AD6D-4440-434D-BB55-19F491965E84}"/>
    <dgm:cxn modelId="{1A7F1712-B0C6-48E7-841B-E43F1EE090CF}" type="presOf" srcId="{C5776450-A613-4904-9386-4D0254013D21}" destId="{DD7DCCF9-364B-4F93-9DA9-BA090A43B9CD}" srcOrd="0" destOrd="0" presId="urn:microsoft.com/office/officeart/2005/8/layout/bProcess3"/>
    <dgm:cxn modelId="{511F23EC-48FD-486D-9794-D2A28B46C68E}" type="presOf" srcId="{FC64F95D-E355-4EBF-956D-51137E9F8F2B}" destId="{D5853D3F-6C32-4D0D-8E32-084669ABFDF5}" srcOrd="0" destOrd="0" presId="urn:microsoft.com/office/officeart/2005/8/layout/bProcess3"/>
    <dgm:cxn modelId="{F103246F-5112-441A-895E-28F77133D05D}" srcId="{5AB83243-C7E7-478B-AC6A-C2600E28E302}" destId="{313C9E3B-288E-4217-94CF-94164816226F}" srcOrd="10" destOrd="0" parTransId="{0BB08641-B784-49FA-AD86-02B80BDC9D5B}" sibTransId="{95FC8373-5268-4A1A-8510-A9A267A1EF58}"/>
    <dgm:cxn modelId="{28160F7B-D3BB-4651-8EFB-0F313E91A1FB}" type="presParOf" srcId="{BB54FD72-403E-4C3B-A247-A8439998D364}" destId="{CB6DAC94-7AAE-469A-B09E-C128961BB866}" srcOrd="0" destOrd="0" presId="urn:microsoft.com/office/officeart/2005/8/layout/bProcess3"/>
    <dgm:cxn modelId="{C9FCF289-DE49-43D0-82F5-140E3E01E47D}" type="presParOf" srcId="{BB54FD72-403E-4C3B-A247-A8439998D364}" destId="{B5D31FA8-DDDB-41BB-8C96-965A46C439CF}" srcOrd="1" destOrd="0" presId="urn:microsoft.com/office/officeart/2005/8/layout/bProcess3"/>
    <dgm:cxn modelId="{73BBE916-18BF-4A3E-B56D-90993509826C}" type="presParOf" srcId="{B5D31FA8-DDDB-41BB-8C96-965A46C439CF}" destId="{0D052EF0-9AE5-4908-AB2C-D06D198601D7}" srcOrd="0" destOrd="0" presId="urn:microsoft.com/office/officeart/2005/8/layout/bProcess3"/>
    <dgm:cxn modelId="{7F2699B2-DDAC-49E3-BAE3-17537412414F}" type="presParOf" srcId="{BB54FD72-403E-4C3B-A247-A8439998D364}" destId="{BD009DDD-83EB-4543-91FD-133BA3DB0E9E}" srcOrd="2" destOrd="0" presId="urn:microsoft.com/office/officeart/2005/8/layout/bProcess3"/>
    <dgm:cxn modelId="{2B7FAAAE-94F9-4F90-94DD-A9F95476AA8A}" type="presParOf" srcId="{BB54FD72-403E-4C3B-A247-A8439998D364}" destId="{1D75494D-343D-444B-96C8-E69A8542DBB5}" srcOrd="3" destOrd="0" presId="urn:microsoft.com/office/officeart/2005/8/layout/bProcess3"/>
    <dgm:cxn modelId="{8BE84160-78E0-4C0D-8956-B28C206A41C6}" type="presParOf" srcId="{1D75494D-343D-444B-96C8-E69A8542DBB5}" destId="{29A5C749-2E62-44B4-B559-925C743D342C}" srcOrd="0" destOrd="0" presId="urn:microsoft.com/office/officeart/2005/8/layout/bProcess3"/>
    <dgm:cxn modelId="{65499D70-3E87-451A-A493-A56B501E4C88}" type="presParOf" srcId="{BB54FD72-403E-4C3B-A247-A8439998D364}" destId="{DD7DCCF9-364B-4F93-9DA9-BA090A43B9CD}" srcOrd="4" destOrd="0" presId="urn:microsoft.com/office/officeart/2005/8/layout/bProcess3"/>
    <dgm:cxn modelId="{9BEE0D4D-873F-48B3-886A-A88819B02300}" type="presParOf" srcId="{BB54FD72-403E-4C3B-A247-A8439998D364}" destId="{2FE3EDCF-6DF1-4B44-A2B3-F7F2243304C7}" srcOrd="5" destOrd="0" presId="urn:microsoft.com/office/officeart/2005/8/layout/bProcess3"/>
    <dgm:cxn modelId="{1865F7AC-FEDD-4402-854E-F5883FE3EA34}" type="presParOf" srcId="{2FE3EDCF-6DF1-4B44-A2B3-F7F2243304C7}" destId="{7ACB319C-E263-4A4E-8A74-EE352807B4CC}" srcOrd="0" destOrd="0" presId="urn:microsoft.com/office/officeart/2005/8/layout/bProcess3"/>
    <dgm:cxn modelId="{FDBBE195-EDC8-4353-85F3-E67ED5D56ECA}" type="presParOf" srcId="{BB54FD72-403E-4C3B-A247-A8439998D364}" destId="{60D4EA07-E6F6-44F7-A7D5-19DB96EAB4B5}" srcOrd="6" destOrd="0" presId="urn:microsoft.com/office/officeart/2005/8/layout/bProcess3"/>
    <dgm:cxn modelId="{4BE1B195-88EB-4565-8D9D-624CFF90DDA8}" type="presParOf" srcId="{BB54FD72-403E-4C3B-A247-A8439998D364}" destId="{24E16D4C-C133-4284-8013-E142320EC1F2}" srcOrd="7" destOrd="0" presId="urn:microsoft.com/office/officeart/2005/8/layout/bProcess3"/>
    <dgm:cxn modelId="{A27C7959-D9D7-47D9-ADA0-FE82AD637195}" type="presParOf" srcId="{24E16D4C-C133-4284-8013-E142320EC1F2}" destId="{23E84D04-EF0D-4ACC-9404-DC5C5AE1E93C}" srcOrd="0" destOrd="0" presId="urn:microsoft.com/office/officeart/2005/8/layout/bProcess3"/>
    <dgm:cxn modelId="{48EC380A-753E-462D-8F20-537391D79BE6}" type="presParOf" srcId="{BB54FD72-403E-4C3B-A247-A8439998D364}" destId="{52664EFD-AB77-4EA4-A0CA-556E8867A92F}" srcOrd="8" destOrd="0" presId="urn:microsoft.com/office/officeart/2005/8/layout/bProcess3"/>
    <dgm:cxn modelId="{6279C249-7F82-4C3A-B164-ED6DC5C4B00E}" type="presParOf" srcId="{BB54FD72-403E-4C3B-A247-A8439998D364}" destId="{DE70C7A6-6FE4-4CDC-B786-B5B1F71A75B8}" srcOrd="9" destOrd="0" presId="urn:microsoft.com/office/officeart/2005/8/layout/bProcess3"/>
    <dgm:cxn modelId="{B6655052-1011-4C84-AEA7-85AB1A23D07A}" type="presParOf" srcId="{DE70C7A6-6FE4-4CDC-B786-B5B1F71A75B8}" destId="{9D642BC7-7969-47A2-AFE9-71F08AB2260D}" srcOrd="0" destOrd="0" presId="urn:microsoft.com/office/officeart/2005/8/layout/bProcess3"/>
    <dgm:cxn modelId="{266F7711-A1D0-4A50-BF1A-42840F9CDDB1}" type="presParOf" srcId="{BB54FD72-403E-4C3B-A247-A8439998D364}" destId="{E8F17B0B-D5F8-4F7A-9E22-0C4F2ADA46CE}" srcOrd="10" destOrd="0" presId="urn:microsoft.com/office/officeart/2005/8/layout/bProcess3"/>
    <dgm:cxn modelId="{279D5FBA-F5C7-41D5-80B7-D44889829D4A}" type="presParOf" srcId="{BB54FD72-403E-4C3B-A247-A8439998D364}" destId="{64E50486-D552-4B37-AAF5-449596DA05C6}" srcOrd="11" destOrd="0" presId="urn:microsoft.com/office/officeart/2005/8/layout/bProcess3"/>
    <dgm:cxn modelId="{68A6218A-AFED-43A2-8935-70FE9ACECDB0}" type="presParOf" srcId="{64E50486-D552-4B37-AAF5-449596DA05C6}" destId="{2E141116-BDCD-4138-B156-AEEE0356C85B}" srcOrd="0" destOrd="0" presId="urn:microsoft.com/office/officeart/2005/8/layout/bProcess3"/>
    <dgm:cxn modelId="{009BC71E-0248-479F-8F89-061F823433F6}" type="presParOf" srcId="{BB54FD72-403E-4C3B-A247-A8439998D364}" destId="{D5853D3F-6C32-4D0D-8E32-084669ABFDF5}" srcOrd="12" destOrd="0" presId="urn:microsoft.com/office/officeart/2005/8/layout/bProcess3"/>
    <dgm:cxn modelId="{90DF9A88-B6CB-48B5-9547-9031EDA1EC22}" type="presParOf" srcId="{BB54FD72-403E-4C3B-A247-A8439998D364}" destId="{09189083-FC0B-42FA-8613-4E9AAB151A55}" srcOrd="13" destOrd="0" presId="urn:microsoft.com/office/officeart/2005/8/layout/bProcess3"/>
    <dgm:cxn modelId="{FA812AE7-C3BF-4254-900E-7258CA39FF30}" type="presParOf" srcId="{09189083-FC0B-42FA-8613-4E9AAB151A55}" destId="{BA860DF1-79DA-4174-BAEC-3F97A50BE86D}" srcOrd="0" destOrd="0" presId="urn:microsoft.com/office/officeart/2005/8/layout/bProcess3"/>
    <dgm:cxn modelId="{1F587F6D-DC78-4E8A-83BD-22268ADF0D06}" type="presParOf" srcId="{BB54FD72-403E-4C3B-A247-A8439998D364}" destId="{28A8CC7B-8B22-478B-A033-1B004BDE3CEE}" srcOrd="14" destOrd="0" presId="urn:microsoft.com/office/officeart/2005/8/layout/bProcess3"/>
    <dgm:cxn modelId="{86018279-6712-4B3D-B764-1F0E50AAFAFB}" type="presParOf" srcId="{BB54FD72-403E-4C3B-A247-A8439998D364}" destId="{1358572A-93EA-4208-8A26-3AD59A89B1F4}" srcOrd="15" destOrd="0" presId="urn:microsoft.com/office/officeart/2005/8/layout/bProcess3"/>
    <dgm:cxn modelId="{896E65D5-C6E9-4209-82B3-17C6F813B26D}" type="presParOf" srcId="{1358572A-93EA-4208-8A26-3AD59A89B1F4}" destId="{66D5067B-7BCD-47A0-853B-22B80DF4A059}" srcOrd="0" destOrd="0" presId="urn:microsoft.com/office/officeart/2005/8/layout/bProcess3"/>
    <dgm:cxn modelId="{5A90B120-DEE1-47A1-9B2F-15D0B5DC0F67}" type="presParOf" srcId="{BB54FD72-403E-4C3B-A247-A8439998D364}" destId="{0CFF4704-C22A-4B9B-822C-F38DB5060B65}" srcOrd="16" destOrd="0" presId="urn:microsoft.com/office/officeart/2005/8/layout/bProcess3"/>
    <dgm:cxn modelId="{7A281EE0-EB46-4334-8AC6-FD2A115A2C40}" type="presParOf" srcId="{BB54FD72-403E-4C3B-A247-A8439998D364}" destId="{4D880904-6BD9-4A9A-85CF-96D6EF0378D0}" srcOrd="17" destOrd="0" presId="urn:microsoft.com/office/officeart/2005/8/layout/bProcess3"/>
    <dgm:cxn modelId="{62A352CA-7284-45F4-B100-1678EDDF400D}" type="presParOf" srcId="{4D880904-6BD9-4A9A-85CF-96D6EF0378D0}" destId="{1F4BA367-01C4-48C3-8E7C-33C0EF09216D}" srcOrd="0" destOrd="0" presId="urn:microsoft.com/office/officeart/2005/8/layout/bProcess3"/>
    <dgm:cxn modelId="{D813CDC9-A17B-4719-8DA3-19C8051D5AB2}" type="presParOf" srcId="{BB54FD72-403E-4C3B-A247-A8439998D364}" destId="{C843231D-BCE9-45E6-9F4D-98AD515F01F1}" srcOrd="18" destOrd="0" presId="urn:microsoft.com/office/officeart/2005/8/layout/bProcess3"/>
    <dgm:cxn modelId="{9BF17C77-07F3-4A82-A9DB-D60497914CBF}" type="presParOf" srcId="{BB54FD72-403E-4C3B-A247-A8439998D364}" destId="{34764489-FD71-4542-BC11-4642FF10D1CB}" srcOrd="19" destOrd="0" presId="urn:microsoft.com/office/officeart/2005/8/layout/bProcess3"/>
    <dgm:cxn modelId="{4894A7ED-6FE0-4B62-B3A0-699ACE9874E8}" type="presParOf" srcId="{34764489-FD71-4542-BC11-4642FF10D1CB}" destId="{146B0AE9-58B9-47F6-8AE1-494E2D8E4A35}" srcOrd="0" destOrd="0" presId="urn:microsoft.com/office/officeart/2005/8/layout/bProcess3"/>
    <dgm:cxn modelId="{A74DD0F8-BE06-4ADF-8A76-8304C6F17878}" type="presParOf" srcId="{BB54FD72-403E-4C3B-A247-A8439998D364}" destId="{B2319E55-DFA5-4649-8E03-4D941EE8F780}" srcOrd="2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B83243-C7E7-478B-AC6A-C2600E28E302}" type="doc">
      <dgm:prSet loTypeId="urn:microsoft.com/office/officeart/2005/8/layout/b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D73F522-8AF4-4997-AE4E-6BB0328A0BEC}">
      <dgm:prSet phldrT="[Текст]" custT="1"/>
      <dgm:spPr>
        <a:solidFill>
          <a:srgbClr val="FFFFCC"/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1 час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начала заседания ГЭК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формирует Команду ГЭК в системе  Microsoft Teams (Office 365) </a:t>
          </a:r>
        </a:p>
      </dgm:t>
    </dgm:pt>
    <dgm:pt modelId="{9EDC8775-4220-45FC-BF74-3A20B5BF81DE}" type="parTrans" cxnId="{5ACC2ACE-C07F-4294-9EED-4F042234AAAA}">
      <dgm:prSet/>
      <dgm:spPr/>
      <dgm:t>
        <a:bodyPr/>
        <a:lstStyle/>
        <a:p>
          <a:endParaRPr lang="ru-RU"/>
        </a:p>
      </dgm:t>
    </dgm:pt>
    <dgm:pt modelId="{636B5DF0-29DC-4730-8831-7C74EB290494}" type="sibTrans" cxnId="{5ACC2ACE-C07F-4294-9EED-4F042234AAAA}">
      <dgm:prSet/>
      <dgm:spPr/>
      <dgm:t>
        <a:bodyPr/>
        <a:lstStyle/>
        <a:p>
          <a:endParaRPr lang="ru-RU"/>
        </a:p>
      </dgm:t>
    </dgm:pt>
    <dgm:pt modelId="{7DA409A1-85DC-467E-87E1-63CF5786056C}">
      <dgm:prSet custT="1"/>
      <dgm:spPr>
        <a:solidFill>
          <a:srgbClr val="FFFFCC"/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5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30 минут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5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5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заседания секретарь ГЭК</a:t>
          </a:r>
        </a:p>
        <a:p>
          <a:r>
            <a:rPr lang="ru-RU" sz="11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подключение обучающихся к системе  </a:t>
          </a:r>
          <a:r>
            <a:rPr lang="en-US" sz="11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Microsoft Teams </a:t>
          </a:r>
          <a:endParaRPr lang="ru-RU" sz="115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подключение обучающихся к тестам (логины и пароли)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 случае не подключения  обучающихся,  информирует директора института,  в случае технического сбоя , неверного логина или пароля информирует ответственного за тех. поддержку)</a:t>
          </a:r>
        </a:p>
      </dgm:t>
    </dgm:pt>
    <dgm:pt modelId="{657DC486-AFCE-48CD-B0F8-EE710E54AAEF}" type="parTrans" cxnId="{00BA1344-27EC-4272-9522-A1ECDC4C1746}">
      <dgm:prSet/>
      <dgm:spPr/>
      <dgm:t>
        <a:bodyPr/>
        <a:lstStyle/>
        <a:p>
          <a:endParaRPr lang="ru-RU"/>
        </a:p>
      </dgm:t>
    </dgm:pt>
    <dgm:pt modelId="{AE3C65E4-7BBA-4B7F-A124-B634B086D578}" type="sibTrans" cxnId="{00BA1344-27EC-4272-9522-A1ECDC4C1746}">
      <dgm:prSet/>
      <dgm:spPr/>
      <dgm:t>
        <a:bodyPr/>
        <a:lstStyle/>
        <a:p>
          <a:endParaRPr lang="ru-RU"/>
        </a:p>
      </dgm:t>
    </dgm:pt>
    <dgm:pt modelId="{03042387-7603-4AF4-8CB8-8877B019165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ru-RU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осуществляет идентификацию личности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Обучающиеся</a:t>
          </a:r>
        </a:p>
        <a:p>
          <a:pPr marL="0" lvl="0" indent="0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1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-озвучивает ФИО, предъявляет паспорт</a:t>
          </a:r>
        </a:p>
        <a:p>
          <a:pPr marL="0" lvl="0" indent="0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1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пишет в чате </a:t>
          </a:r>
        </a:p>
        <a:p>
          <a:pPr marL="0" lvl="0" indent="0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«к сдаче государственного экзамена готов»</a:t>
          </a:r>
          <a:endParaRPr lang="ru-RU" sz="1100" dirty="0"/>
        </a:p>
      </dgm:t>
    </dgm:pt>
    <dgm:pt modelId="{D6536D91-C502-40C8-AC1C-15E66F018AC3}" type="parTrans" cxnId="{1FBBC295-DF1C-4468-AE49-BFE5A14DD82C}">
      <dgm:prSet/>
      <dgm:spPr/>
      <dgm:t>
        <a:bodyPr/>
        <a:lstStyle/>
        <a:p>
          <a:endParaRPr lang="ru-RU"/>
        </a:p>
      </dgm:t>
    </dgm:pt>
    <dgm:pt modelId="{E464448C-E220-4CE8-8A1A-B161DD564BE7}" type="sibTrans" cxnId="{1FBBC295-DF1C-4468-AE49-BFE5A14DD82C}">
      <dgm:prSet/>
      <dgm:spPr/>
      <dgm:t>
        <a:bodyPr/>
        <a:lstStyle/>
        <a:p>
          <a:endParaRPr lang="ru-RU"/>
        </a:p>
      </dgm:t>
    </dgm:pt>
    <dgm:pt modelId="{C5776450-A613-4904-9386-4D0254013D21}">
      <dgm:prSet custT="1"/>
      <dgm:spPr>
        <a:solidFill>
          <a:srgbClr val="FFFFCC"/>
        </a:solidFill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15 минут</a:t>
          </a:r>
          <a:r>
            <a:rPr lang="ru-RU" sz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заседания секретарь ГЭК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подключение  членов ГЭК,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(случае не подключения,  информирует заведующего кафедрой)</a:t>
          </a:r>
        </a:p>
        <a:p>
          <a:endParaRPr lang="ru-RU" sz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018DCE-902F-49EB-8849-1F5C4FE8BECD}" type="parTrans" cxnId="{5E4D735C-3CC1-4305-AA42-0A04B681C997}">
      <dgm:prSet/>
      <dgm:spPr/>
      <dgm:t>
        <a:bodyPr/>
        <a:lstStyle/>
        <a:p>
          <a:endParaRPr lang="ru-RU"/>
        </a:p>
      </dgm:t>
    </dgm:pt>
    <dgm:pt modelId="{4CAC020E-5ECF-4209-8FA9-B77B8CFC5E69}" type="sibTrans" cxnId="{5E4D735C-3CC1-4305-AA42-0A04B681C997}">
      <dgm:prSet/>
      <dgm:spPr/>
      <dgm:t>
        <a:bodyPr/>
        <a:lstStyle/>
        <a:p>
          <a:endParaRPr lang="ru-RU"/>
        </a:p>
      </dgm:t>
    </dgm:pt>
    <dgm:pt modelId="{77D02AA8-05E7-43BE-B2B2-0B80B70CDDD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Озвучивает информацию и пишет чате: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«Ведется аудио и видеозапись»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открывает заседание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наличие кворума (не менее </a:t>
          </a:r>
          <a:r>
            <a: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2/3 от состава комиссии</a:t>
          </a: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AF5D97-3522-4247-9955-BE5EF717210F}" type="parTrans" cxnId="{E98F7D9D-F59B-44E9-ADD9-260E13704A3B}">
      <dgm:prSet/>
      <dgm:spPr/>
      <dgm:t>
        <a:bodyPr/>
        <a:lstStyle/>
        <a:p>
          <a:endParaRPr lang="ru-RU"/>
        </a:p>
      </dgm:t>
    </dgm:pt>
    <dgm:pt modelId="{F6E22AED-8F6C-48F2-9439-C49592A23AE8}" type="sibTrans" cxnId="{E98F7D9D-F59B-44E9-ADD9-260E13704A3B}">
      <dgm:prSet/>
      <dgm:spPr/>
      <dgm:t>
        <a:bodyPr/>
        <a:lstStyle/>
        <a:p>
          <a:endParaRPr lang="ru-RU"/>
        </a:p>
      </dgm:t>
    </dgm:pt>
    <dgm:pt modelId="{0D786EEB-1EA0-4244-B83F-376204933D8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озвучивает обучающимся регламент решения тестов;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-в чате выкладывает ссылку на тесты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Обучающиеся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проходит по ссылке, водит логин и пароль, знакомится с инструкцией, шкалой оценок и приступает к  выполнению теста</a:t>
          </a:r>
        </a:p>
      </dgm:t>
    </dgm:pt>
    <dgm:pt modelId="{711E6DE1-1D1C-47A1-B3BC-5978BE6CC2AD}" type="parTrans" cxnId="{0197694F-2B5C-415C-872D-8A8397969599}">
      <dgm:prSet/>
      <dgm:spPr/>
      <dgm:t>
        <a:bodyPr/>
        <a:lstStyle/>
        <a:p>
          <a:endParaRPr lang="ru-RU"/>
        </a:p>
      </dgm:t>
    </dgm:pt>
    <dgm:pt modelId="{06B8AD6D-4440-434D-BB55-19F491965E84}" type="sibTrans" cxnId="{0197694F-2B5C-415C-872D-8A8397969599}">
      <dgm:prSet/>
      <dgm:spPr/>
      <dgm:t>
        <a:bodyPr/>
        <a:lstStyle/>
        <a:p>
          <a:endParaRPr lang="ru-RU"/>
        </a:p>
      </dgm:t>
    </dgm:pt>
    <dgm:pt modelId="{FC64F95D-E355-4EBF-956D-51137E9F8F2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100" b="1" u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решает тест- </a:t>
          </a:r>
          <a:r>
            <a:rPr lang="ru-RU" sz="1100" b="1" u="none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 вопросов в течении 40 мин</a:t>
          </a:r>
          <a:r>
            <a:rPr lang="ru-RU" sz="11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r>
            <a:rPr lang="ru-RU" sz="11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 решения теста в чате пишет: </a:t>
          </a:r>
        </a:p>
        <a:p>
          <a:r>
            <a:rPr lang="ru-RU" sz="1100" b="1" u="none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1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ФИО- решение теста закончил. </a:t>
          </a:r>
        </a:p>
        <a:p>
          <a:r>
            <a:rPr lang="ru-RU" sz="11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 процедуре сдачи государственного экзамена претензий не имею»</a:t>
          </a:r>
        </a:p>
        <a:p>
          <a:r>
            <a:rPr lang="ru-RU" sz="1100" b="1" u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r>
            <a:rPr lang="ru-RU" sz="11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 этого отключает обучающихся от команды</a:t>
          </a:r>
          <a:endParaRPr lang="ru-RU" sz="1100" b="1" u="none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87DC7A-8202-4772-A57F-A4CBE01B99DC}" type="parTrans" cxnId="{600CF4DE-CAD7-4320-A4D9-16AB75CC3009}">
      <dgm:prSet/>
      <dgm:spPr/>
      <dgm:t>
        <a:bodyPr/>
        <a:lstStyle/>
        <a:p>
          <a:endParaRPr lang="ru-RU"/>
        </a:p>
      </dgm:t>
    </dgm:pt>
    <dgm:pt modelId="{F4C50B1F-A7E1-4CA7-9F93-4C8DA3A3FBFA}" type="sibTrans" cxnId="{600CF4DE-CAD7-4320-A4D9-16AB75CC3009}">
      <dgm:prSet/>
      <dgm:spPr/>
      <dgm:t>
        <a:bodyPr/>
        <a:lstStyle/>
        <a:p>
          <a:endParaRPr lang="ru-RU"/>
        </a:p>
      </dgm:t>
    </dgm:pt>
    <dgm:pt modelId="{6C48F39A-A37B-4C72-8889-DC3165D5737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течении дня, после решения теста последним обучающимся экзаменационной группы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обработка и обсуждение результатов 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u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Члены ГЭК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приступают к обработке и обсуждению результатов решения тестов  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заполняет ведомость по результатам  и протоколы заседания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Подписывает ведомость и протоколы  заседания ГЭК</a:t>
          </a:r>
        </a:p>
      </dgm:t>
    </dgm:pt>
    <dgm:pt modelId="{A5893332-6BF3-4E16-B815-0F7396A8BB6E}" type="parTrans" cxnId="{20DE032D-9F4C-423B-AC46-4EF0F92BA102}">
      <dgm:prSet/>
      <dgm:spPr/>
      <dgm:t>
        <a:bodyPr/>
        <a:lstStyle/>
        <a:p>
          <a:endParaRPr lang="ru-RU"/>
        </a:p>
      </dgm:t>
    </dgm:pt>
    <dgm:pt modelId="{B36D0F00-6331-4289-9FF1-3287F4415AA9}" type="sibTrans" cxnId="{20DE032D-9F4C-423B-AC46-4EF0F92BA102}">
      <dgm:prSet/>
      <dgm:spPr/>
      <dgm:t>
        <a:bodyPr/>
        <a:lstStyle/>
        <a:p>
          <a:endParaRPr lang="ru-RU"/>
        </a:p>
      </dgm:t>
    </dgm:pt>
    <dgm:pt modelId="{3F55E9AB-CA92-4F8C-93CD-A35E4EF9293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533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сдачи государственного экзамена в письменной форме (по тестам) - </a:t>
          </a: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объявляются на следующий рабочий день</a:t>
          </a: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 дня его проведения </a:t>
          </a: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путем размещения оценки в личном кабинете обучающегося </a:t>
          </a:r>
        </a:p>
      </dgm:t>
    </dgm:pt>
    <dgm:pt modelId="{C5303A83-9CCC-4365-90FD-8BFE568C6695}" type="parTrans" cxnId="{8FE49028-F0C6-4C46-BC93-DE54F9850BDF}">
      <dgm:prSet/>
      <dgm:spPr/>
      <dgm:t>
        <a:bodyPr/>
        <a:lstStyle/>
        <a:p>
          <a:endParaRPr lang="ru-RU"/>
        </a:p>
      </dgm:t>
    </dgm:pt>
    <dgm:pt modelId="{0C817BC3-6A21-4CA6-80AC-D9ECEB196E24}" type="sibTrans" cxnId="{8FE49028-F0C6-4C46-BC93-DE54F9850BDF}">
      <dgm:prSet/>
      <dgm:spPr/>
      <dgm:t>
        <a:bodyPr/>
        <a:lstStyle/>
        <a:p>
          <a:endParaRPr lang="ru-RU"/>
        </a:p>
      </dgm:t>
    </dgm:pt>
    <dgm:pt modelId="{313C9E3B-288E-4217-94CF-94164816226F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b="1" u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 </a:t>
          </a:r>
        </a:p>
        <a:p>
          <a:r>
            <a:rPr lang="ru-RU" sz="1200" b="1" u="none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следующий рабочий день после дня его проведения </a:t>
          </a:r>
        </a:p>
        <a:p>
          <a:r>
            <a:rPr lang="ru-RU" sz="12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заходит в личный кабинет </a:t>
          </a:r>
        </a:p>
        <a:p>
          <a:r>
            <a:rPr lang="ru-RU" sz="12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открывает тест знакомится с оценкой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сохраняет  видеозапись заседания ГЭК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заполняет </a:t>
          </a:r>
          <a:r>
            <a:rPr lang="ru-RU" sz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сводные протоколы заседания ГЭК,  отчеты председателя ГЭК, зачетные книжки, ведомости</a:t>
          </a:r>
        </a:p>
        <a:p>
          <a:pPr algn="just" rtl="0">
            <a:lnSpc>
              <a:spcPct val="100000"/>
            </a:lnSpc>
            <a:spcAft>
              <a:spcPts val="0"/>
            </a:spcAft>
          </a:pPr>
          <a:r>
            <a:rPr lang="ru-RU" sz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представляет на подпись Председателю ГЭК протоколы, сводные протоколы заседания ГЭК,  отчеты председателя ГЭК.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B08641-B784-49FA-AD86-02B80BDC9D5B}" type="parTrans" cxnId="{F103246F-5112-441A-895E-28F77133D05D}">
      <dgm:prSet/>
      <dgm:spPr/>
      <dgm:t>
        <a:bodyPr/>
        <a:lstStyle/>
        <a:p>
          <a:endParaRPr lang="ru-RU"/>
        </a:p>
      </dgm:t>
    </dgm:pt>
    <dgm:pt modelId="{95FC8373-5268-4A1A-8510-A9A267A1EF58}" type="sibTrans" cxnId="{F103246F-5112-441A-895E-28F77133D05D}">
      <dgm:prSet/>
      <dgm:spPr/>
      <dgm:t>
        <a:bodyPr/>
        <a:lstStyle/>
        <a:p>
          <a:endParaRPr lang="ru-RU"/>
        </a:p>
      </dgm:t>
    </dgm:pt>
    <dgm:pt modelId="{BB54FD72-403E-4C3B-A247-A8439998D364}" type="pres">
      <dgm:prSet presAssocID="{5AB83243-C7E7-478B-AC6A-C2600E28E3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6DAC94-7AAE-469A-B09E-C128961BB866}" type="pres">
      <dgm:prSet presAssocID="{7D73F522-8AF4-4997-AE4E-6BB0328A0BEC}" presName="node" presStyleLbl="node1" presStyleIdx="0" presStyleCnt="10" custScaleX="152041" custScaleY="200150" custLinFactNeighborX="-536" custLinFactNeighborY="-7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D31FA8-DDDB-41BB-8C96-965A46C439CF}" type="pres">
      <dgm:prSet presAssocID="{636B5DF0-29DC-4730-8831-7C74EB290494}" presName="sibTrans" presStyleLbl="sibTrans1D1" presStyleIdx="0" presStyleCnt="9"/>
      <dgm:spPr/>
      <dgm:t>
        <a:bodyPr/>
        <a:lstStyle/>
        <a:p>
          <a:endParaRPr lang="ru-RU"/>
        </a:p>
      </dgm:t>
    </dgm:pt>
    <dgm:pt modelId="{0D052EF0-9AE5-4908-AB2C-D06D198601D7}" type="pres">
      <dgm:prSet presAssocID="{636B5DF0-29DC-4730-8831-7C74EB290494}" presName="connectorText" presStyleLbl="sibTrans1D1" presStyleIdx="0" presStyleCnt="9"/>
      <dgm:spPr/>
      <dgm:t>
        <a:bodyPr/>
        <a:lstStyle/>
        <a:p>
          <a:endParaRPr lang="ru-RU"/>
        </a:p>
      </dgm:t>
    </dgm:pt>
    <dgm:pt modelId="{BD009DDD-83EB-4543-91FD-133BA3DB0E9E}" type="pres">
      <dgm:prSet presAssocID="{7DA409A1-85DC-467E-87E1-63CF5786056C}" presName="node" presStyleLbl="node1" presStyleIdx="1" presStyleCnt="10" custScaleX="338705" custScaleY="194391" custLinFactNeighborX="19999" custLinFactNeighborY="-7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5494D-343D-444B-96C8-E69A8542DBB5}" type="pres">
      <dgm:prSet presAssocID="{AE3C65E4-7BBA-4B7F-A124-B634B086D578}" presName="sibTrans" presStyleLbl="sibTrans1D1" presStyleIdx="1" presStyleCnt="9"/>
      <dgm:spPr/>
      <dgm:t>
        <a:bodyPr/>
        <a:lstStyle/>
        <a:p>
          <a:endParaRPr lang="ru-RU"/>
        </a:p>
      </dgm:t>
    </dgm:pt>
    <dgm:pt modelId="{29A5C749-2E62-44B4-B559-925C743D342C}" type="pres">
      <dgm:prSet presAssocID="{AE3C65E4-7BBA-4B7F-A124-B634B086D578}" presName="connectorText" presStyleLbl="sibTrans1D1" presStyleIdx="1" presStyleCnt="9"/>
      <dgm:spPr/>
      <dgm:t>
        <a:bodyPr/>
        <a:lstStyle/>
        <a:p>
          <a:endParaRPr lang="ru-RU"/>
        </a:p>
      </dgm:t>
    </dgm:pt>
    <dgm:pt modelId="{DD7DCCF9-364B-4F93-9DA9-BA090A43B9CD}" type="pres">
      <dgm:prSet presAssocID="{C5776450-A613-4904-9386-4D0254013D21}" presName="node" presStyleLbl="node1" presStyleIdx="2" presStyleCnt="10" custScaleX="270455" custScaleY="185296" custLinFactNeighborX="40871" custLinFactNeighborY="-6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E3EDCF-6DF1-4B44-A2B3-F7F2243304C7}" type="pres">
      <dgm:prSet presAssocID="{4CAC020E-5ECF-4209-8FA9-B77B8CFC5E69}" presName="sibTrans" presStyleLbl="sibTrans1D1" presStyleIdx="2" presStyleCnt="9"/>
      <dgm:spPr/>
      <dgm:t>
        <a:bodyPr/>
        <a:lstStyle/>
        <a:p>
          <a:endParaRPr lang="ru-RU"/>
        </a:p>
      </dgm:t>
    </dgm:pt>
    <dgm:pt modelId="{7ACB319C-E263-4A4E-8A74-EE352807B4CC}" type="pres">
      <dgm:prSet presAssocID="{4CAC020E-5ECF-4209-8FA9-B77B8CFC5E69}" presName="connectorText" presStyleLbl="sibTrans1D1" presStyleIdx="2" presStyleCnt="9"/>
      <dgm:spPr/>
      <dgm:t>
        <a:bodyPr/>
        <a:lstStyle/>
        <a:p>
          <a:endParaRPr lang="ru-RU"/>
        </a:p>
      </dgm:t>
    </dgm:pt>
    <dgm:pt modelId="{60D4EA07-E6F6-44F7-A7D5-19DB96EAB4B5}" type="pres">
      <dgm:prSet presAssocID="{77D02AA8-05E7-43BE-B2B2-0B80B70CDDDD}" presName="node" presStyleLbl="node1" presStyleIdx="3" presStyleCnt="10" custScaleX="177266" custScaleY="181470" custLinFactNeighborX="-664" custLinFactNeighborY="-6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16D4C-C133-4284-8013-E142320EC1F2}" type="pres">
      <dgm:prSet presAssocID="{F6E22AED-8F6C-48F2-9439-C49592A23AE8}" presName="sibTrans" presStyleLbl="sibTrans1D1" presStyleIdx="3" presStyleCnt="9"/>
      <dgm:spPr/>
      <dgm:t>
        <a:bodyPr/>
        <a:lstStyle/>
        <a:p>
          <a:endParaRPr lang="ru-RU"/>
        </a:p>
      </dgm:t>
    </dgm:pt>
    <dgm:pt modelId="{23E84D04-EF0D-4ACC-9404-DC5C5AE1E93C}" type="pres">
      <dgm:prSet presAssocID="{F6E22AED-8F6C-48F2-9439-C49592A23AE8}" presName="connectorText" presStyleLbl="sibTrans1D1" presStyleIdx="3" presStyleCnt="9"/>
      <dgm:spPr/>
      <dgm:t>
        <a:bodyPr/>
        <a:lstStyle/>
        <a:p>
          <a:endParaRPr lang="ru-RU"/>
        </a:p>
      </dgm:t>
    </dgm:pt>
    <dgm:pt modelId="{52664EFD-AB77-4EA4-A0CA-556E8867A92F}" type="pres">
      <dgm:prSet presAssocID="{03042387-7603-4AF4-8CB8-8877B019165A}" presName="node" presStyleLbl="node1" presStyleIdx="4" presStyleCnt="10" custScaleX="164295" custScaleY="185269" custLinFactNeighborX="-881" custLinFactNeighborY="-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70C7A6-6FE4-4CDC-B786-B5B1F71A75B8}" type="pres">
      <dgm:prSet presAssocID="{E464448C-E220-4CE8-8A1A-B161DD564BE7}" presName="sibTrans" presStyleLbl="sibTrans1D1" presStyleIdx="4" presStyleCnt="9"/>
      <dgm:spPr/>
      <dgm:t>
        <a:bodyPr/>
        <a:lstStyle/>
        <a:p>
          <a:endParaRPr lang="ru-RU"/>
        </a:p>
      </dgm:t>
    </dgm:pt>
    <dgm:pt modelId="{9D642BC7-7969-47A2-AFE9-71F08AB2260D}" type="pres">
      <dgm:prSet presAssocID="{E464448C-E220-4CE8-8A1A-B161DD564BE7}" presName="connectorText" presStyleLbl="sibTrans1D1" presStyleIdx="4" presStyleCnt="9"/>
      <dgm:spPr/>
      <dgm:t>
        <a:bodyPr/>
        <a:lstStyle/>
        <a:p>
          <a:endParaRPr lang="ru-RU"/>
        </a:p>
      </dgm:t>
    </dgm:pt>
    <dgm:pt modelId="{E8F17B0B-D5F8-4F7A-9E22-0C4F2ADA46CE}" type="pres">
      <dgm:prSet presAssocID="{0D786EEB-1EA0-4244-B83F-376204933D8A}" presName="node" presStyleLbl="node1" presStyleIdx="5" presStyleCnt="10" custScaleX="229009" custScaleY="184327" custLinFactNeighborX="-7477" custLinFactNeighborY="-1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E50486-D552-4B37-AAF5-449596DA05C6}" type="pres">
      <dgm:prSet presAssocID="{06B8AD6D-4440-434D-BB55-19F491965E84}" presName="sibTrans" presStyleLbl="sibTrans1D1" presStyleIdx="5" presStyleCnt="9"/>
      <dgm:spPr/>
      <dgm:t>
        <a:bodyPr/>
        <a:lstStyle/>
        <a:p>
          <a:endParaRPr lang="ru-RU"/>
        </a:p>
      </dgm:t>
    </dgm:pt>
    <dgm:pt modelId="{2E141116-BDCD-4138-B156-AEEE0356C85B}" type="pres">
      <dgm:prSet presAssocID="{06B8AD6D-4440-434D-BB55-19F491965E84}" presName="connectorText" presStyleLbl="sibTrans1D1" presStyleIdx="5" presStyleCnt="9"/>
      <dgm:spPr/>
      <dgm:t>
        <a:bodyPr/>
        <a:lstStyle/>
        <a:p>
          <a:endParaRPr lang="ru-RU"/>
        </a:p>
      </dgm:t>
    </dgm:pt>
    <dgm:pt modelId="{D5853D3F-6C32-4D0D-8E32-084669ABFDF5}" type="pres">
      <dgm:prSet presAssocID="{FC64F95D-E355-4EBF-956D-51137E9F8F2B}" presName="node" presStyleLbl="node1" presStyleIdx="6" presStyleCnt="10" custScaleX="260845" custScaleY="183516" custLinFactNeighborX="3751" custLinFactNeighborY="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89083-FC0B-42FA-8613-4E9AAB151A55}" type="pres">
      <dgm:prSet presAssocID="{F4C50B1F-A7E1-4CA7-9F93-4C8DA3A3FBFA}" presName="sibTrans" presStyleLbl="sibTrans1D1" presStyleIdx="6" presStyleCnt="9"/>
      <dgm:spPr/>
      <dgm:t>
        <a:bodyPr/>
        <a:lstStyle/>
        <a:p>
          <a:endParaRPr lang="ru-RU"/>
        </a:p>
      </dgm:t>
    </dgm:pt>
    <dgm:pt modelId="{BA860DF1-79DA-4174-BAEC-3F97A50BE86D}" type="pres">
      <dgm:prSet presAssocID="{F4C50B1F-A7E1-4CA7-9F93-4C8DA3A3FBFA}" presName="connectorText" presStyleLbl="sibTrans1D1" presStyleIdx="6" presStyleCnt="9"/>
      <dgm:spPr/>
      <dgm:t>
        <a:bodyPr/>
        <a:lstStyle/>
        <a:p>
          <a:endParaRPr lang="ru-RU"/>
        </a:p>
      </dgm:t>
    </dgm:pt>
    <dgm:pt modelId="{0CFF4704-C22A-4B9B-822C-F38DB5060B65}" type="pres">
      <dgm:prSet presAssocID="{6C48F39A-A37B-4C72-8889-DC3165D5737E}" presName="node" presStyleLbl="node1" presStyleIdx="7" presStyleCnt="10" custScaleX="326420" custScaleY="242570" custLinFactNeighborX="434" custLinFactNeighborY="26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80904-6BD9-4A9A-85CF-96D6EF0378D0}" type="pres">
      <dgm:prSet presAssocID="{B36D0F00-6331-4289-9FF1-3287F4415AA9}" presName="sibTrans" presStyleLbl="sibTrans1D1" presStyleIdx="7" presStyleCnt="9"/>
      <dgm:spPr/>
      <dgm:t>
        <a:bodyPr/>
        <a:lstStyle/>
        <a:p>
          <a:endParaRPr lang="ru-RU"/>
        </a:p>
      </dgm:t>
    </dgm:pt>
    <dgm:pt modelId="{1F4BA367-01C4-48C3-8E7C-33C0EF09216D}" type="pres">
      <dgm:prSet presAssocID="{B36D0F00-6331-4289-9FF1-3287F4415AA9}" presName="connectorText" presStyleLbl="sibTrans1D1" presStyleIdx="7" presStyleCnt="9"/>
      <dgm:spPr/>
      <dgm:t>
        <a:bodyPr/>
        <a:lstStyle/>
        <a:p>
          <a:endParaRPr lang="ru-RU"/>
        </a:p>
      </dgm:t>
    </dgm:pt>
    <dgm:pt modelId="{C843231D-BCE9-45E6-9F4D-98AD515F01F1}" type="pres">
      <dgm:prSet presAssocID="{3F55E9AB-CA92-4F8C-93CD-A35E4EF9293A}" presName="node" presStyleLbl="node1" presStyleIdx="8" presStyleCnt="10" custScaleX="178955" custScaleY="233731" custLinFactNeighborX="2334" custLinFactNeighborY="30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64489-FD71-4542-BC11-4642FF10D1CB}" type="pres">
      <dgm:prSet presAssocID="{0C817BC3-6A21-4CA6-80AC-D9ECEB196E24}" presName="sibTrans" presStyleLbl="sibTrans1D1" presStyleIdx="8" presStyleCnt="9"/>
      <dgm:spPr/>
      <dgm:t>
        <a:bodyPr/>
        <a:lstStyle/>
        <a:p>
          <a:endParaRPr lang="ru-RU"/>
        </a:p>
      </dgm:t>
    </dgm:pt>
    <dgm:pt modelId="{146B0AE9-58B9-47F6-8AE1-494E2D8E4A35}" type="pres">
      <dgm:prSet presAssocID="{0C817BC3-6A21-4CA6-80AC-D9ECEB196E24}" presName="connectorText" presStyleLbl="sibTrans1D1" presStyleIdx="8" presStyleCnt="9"/>
      <dgm:spPr/>
      <dgm:t>
        <a:bodyPr/>
        <a:lstStyle/>
        <a:p>
          <a:endParaRPr lang="ru-RU"/>
        </a:p>
      </dgm:t>
    </dgm:pt>
    <dgm:pt modelId="{B2319E55-DFA5-4649-8E03-4D941EE8F780}" type="pres">
      <dgm:prSet presAssocID="{313C9E3B-288E-4217-94CF-94164816226F}" presName="node" presStyleLbl="node1" presStyleIdx="9" presStyleCnt="10" custScaleX="327537" custScaleY="241238" custLinFactNeighborX="459" custLinFactNeighborY="30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5880D7-F3A9-4FE0-B10C-C1E650B38543}" type="presOf" srcId="{F4C50B1F-A7E1-4CA7-9F93-4C8DA3A3FBFA}" destId="{09189083-FC0B-42FA-8613-4E9AAB151A55}" srcOrd="0" destOrd="0" presId="urn:microsoft.com/office/officeart/2005/8/layout/bProcess3"/>
    <dgm:cxn modelId="{F31FF421-4B15-4695-88F6-6DCDEC42A32C}" type="presOf" srcId="{5AB83243-C7E7-478B-AC6A-C2600E28E302}" destId="{BB54FD72-403E-4C3B-A247-A8439998D364}" srcOrd="0" destOrd="0" presId="urn:microsoft.com/office/officeart/2005/8/layout/bProcess3"/>
    <dgm:cxn modelId="{5E4D735C-3CC1-4305-AA42-0A04B681C997}" srcId="{5AB83243-C7E7-478B-AC6A-C2600E28E302}" destId="{C5776450-A613-4904-9386-4D0254013D21}" srcOrd="2" destOrd="0" parTransId="{86018DCE-902F-49EB-8849-1F5C4FE8BECD}" sibTransId="{4CAC020E-5ECF-4209-8FA9-B77B8CFC5E69}"/>
    <dgm:cxn modelId="{EF0381BC-9345-423A-9E9A-61FE10EADBC1}" type="presOf" srcId="{7D73F522-8AF4-4997-AE4E-6BB0328A0BEC}" destId="{CB6DAC94-7AAE-469A-B09E-C128961BB866}" srcOrd="0" destOrd="0" presId="urn:microsoft.com/office/officeart/2005/8/layout/bProcess3"/>
    <dgm:cxn modelId="{600CF4DE-CAD7-4320-A4D9-16AB75CC3009}" srcId="{5AB83243-C7E7-478B-AC6A-C2600E28E302}" destId="{FC64F95D-E355-4EBF-956D-51137E9F8F2B}" srcOrd="6" destOrd="0" parTransId="{6E87DC7A-8202-4772-A57F-A4CBE01B99DC}" sibTransId="{F4C50B1F-A7E1-4CA7-9F93-4C8DA3A3FBFA}"/>
    <dgm:cxn modelId="{DF785F5C-BCBF-45CB-9DBD-050C5B413008}" type="presOf" srcId="{06B8AD6D-4440-434D-BB55-19F491965E84}" destId="{64E50486-D552-4B37-AAF5-449596DA05C6}" srcOrd="0" destOrd="0" presId="urn:microsoft.com/office/officeart/2005/8/layout/bProcess3"/>
    <dgm:cxn modelId="{1FBBC295-DF1C-4468-AE49-BFE5A14DD82C}" srcId="{5AB83243-C7E7-478B-AC6A-C2600E28E302}" destId="{03042387-7603-4AF4-8CB8-8877B019165A}" srcOrd="4" destOrd="0" parTransId="{D6536D91-C502-40C8-AC1C-15E66F018AC3}" sibTransId="{E464448C-E220-4CE8-8A1A-B161DD564BE7}"/>
    <dgm:cxn modelId="{C6721BC1-F446-45DC-97A0-50430AA7A01B}" type="presOf" srcId="{0D786EEB-1EA0-4244-B83F-376204933D8A}" destId="{E8F17B0B-D5F8-4F7A-9E22-0C4F2ADA46CE}" srcOrd="0" destOrd="0" presId="urn:microsoft.com/office/officeart/2005/8/layout/bProcess3"/>
    <dgm:cxn modelId="{7E9FD176-52A0-4431-AE39-616194C938C6}" type="presOf" srcId="{0C817BC3-6A21-4CA6-80AC-D9ECEB196E24}" destId="{34764489-FD71-4542-BC11-4642FF10D1CB}" srcOrd="0" destOrd="0" presId="urn:microsoft.com/office/officeart/2005/8/layout/bProcess3"/>
    <dgm:cxn modelId="{C044A8FB-B4DF-4FAF-B221-9FF79A045806}" type="presOf" srcId="{F6E22AED-8F6C-48F2-9439-C49592A23AE8}" destId="{24E16D4C-C133-4284-8013-E142320EC1F2}" srcOrd="0" destOrd="0" presId="urn:microsoft.com/office/officeart/2005/8/layout/bProcess3"/>
    <dgm:cxn modelId="{60AD41EE-8CB2-4C11-9E5B-5C56559A1087}" type="presOf" srcId="{6C48F39A-A37B-4C72-8889-DC3165D5737E}" destId="{0CFF4704-C22A-4B9B-822C-F38DB5060B65}" srcOrd="0" destOrd="0" presId="urn:microsoft.com/office/officeart/2005/8/layout/bProcess3"/>
    <dgm:cxn modelId="{511F23EC-48FD-486D-9794-D2A28B46C68E}" type="presOf" srcId="{FC64F95D-E355-4EBF-956D-51137E9F8F2B}" destId="{D5853D3F-6C32-4D0D-8E32-084669ABFDF5}" srcOrd="0" destOrd="0" presId="urn:microsoft.com/office/officeart/2005/8/layout/bProcess3"/>
    <dgm:cxn modelId="{12FD8703-7F61-4ACE-9AD7-18F934F14A65}" type="presOf" srcId="{B36D0F00-6331-4289-9FF1-3287F4415AA9}" destId="{1F4BA367-01C4-48C3-8E7C-33C0EF09216D}" srcOrd="1" destOrd="0" presId="urn:microsoft.com/office/officeart/2005/8/layout/bProcess3"/>
    <dgm:cxn modelId="{9DA9F892-6C0A-476C-891E-11BED9EB8370}" type="presOf" srcId="{0C817BC3-6A21-4CA6-80AC-D9ECEB196E24}" destId="{146B0AE9-58B9-47F6-8AE1-494E2D8E4A35}" srcOrd="1" destOrd="0" presId="urn:microsoft.com/office/officeart/2005/8/layout/bProcess3"/>
    <dgm:cxn modelId="{44DF7AEC-1BA2-4D3F-B032-7B1C4BD1095C}" type="presOf" srcId="{F4C50B1F-A7E1-4CA7-9F93-4C8DA3A3FBFA}" destId="{BA860DF1-79DA-4174-BAEC-3F97A50BE86D}" srcOrd="1" destOrd="0" presId="urn:microsoft.com/office/officeart/2005/8/layout/bProcess3"/>
    <dgm:cxn modelId="{30A6448F-3CDB-4215-94B8-165E8098F43F}" type="presOf" srcId="{3F55E9AB-CA92-4F8C-93CD-A35E4EF9293A}" destId="{C843231D-BCE9-45E6-9F4D-98AD515F01F1}" srcOrd="0" destOrd="0" presId="urn:microsoft.com/office/officeart/2005/8/layout/bProcess3"/>
    <dgm:cxn modelId="{00BA1344-27EC-4272-9522-A1ECDC4C1746}" srcId="{5AB83243-C7E7-478B-AC6A-C2600E28E302}" destId="{7DA409A1-85DC-467E-87E1-63CF5786056C}" srcOrd="1" destOrd="0" parTransId="{657DC486-AFCE-48CD-B0F8-EE710E54AAEF}" sibTransId="{AE3C65E4-7BBA-4B7F-A124-B634B086D578}"/>
    <dgm:cxn modelId="{71C401FF-D305-43B9-B4B2-D14F8A420317}" type="presOf" srcId="{03042387-7603-4AF4-8CB8-8877B019165A}" destId="{52664EFD-AB77-4EA4-A0CA-556E8867A92F}" srcOrd="0" destOrd="0" presId="urn:microsoft.com/office/officeart/2005/8/layout/bProcess3"/>
    <dgm:cxn modelId="{8FE49028-F0C6-4C46-BC93-DE54F9850BDF}" srcId="{5AB83243-C7E7-478B-AC6A-C2600E28E302}" destId="{3F55E9AB-CA92-4F8C-93CD-A35E4EF9293A}" srcOrd="8" destOrd="0" parTransId="{C5303A83-9CCC-4365-90FD-8BFE568C6695}" sibTransId="{0C817BC3-6A21-4CA6-80AC-D9ECEB196E24}"/>
    <dgm:cxn modelId="{04632AF2-982E-49AA-BA10-A5899C9FDB6D}" type="presOf" srcId="{F6E22AED-8F6C-48F2-9439-C49592A23AE8}" destId="{23E84D04-EF0D-4ACC-9404-DC5C5AE1E93C}" srcOrd="1" destOrd="0" presId="urn:microsoft.com/office/officeart/2005/8/layout/bProcess3"/>
    <dgm:cxn modelId="{286D6FA4-D99D-4E89-A4AC-D49E00B1B7F7}" type="presOf" srcId="{77D02AA8-05E7-43BE-B2B2-0B80B70CDDDD}" destId="{60D4EA07-E6F6-44F7-A7D5-19DB96EAB4B5}" srcOrd="0" destOrd="0" presId="urn:microsoft.com/office/officeart/2005/8/layout/bProcess3"/>
    <dgm:cxn modelId="{5ACC2ACE-C07F-4294-9EED-4F042234AAAA}" srcId="{5AB83243-C7E7-478B-AC6A-C2600E28E302}" destId="{7D73F522-8AF4-4997-AE4E-6BB0328A0BEC}" srcOrd="0" destOrd="0" parTransId="{9EDC8775-4220-45FC-BF74-3A20B5BF81DE}" sibTransId="{636B5DF0-29DC-4730-8831-7C74EB290494}"/>
    <dgm:cxn modelId="{6EA95ACA-1D87-4FDA-873D-BE286DCDC754}" type="presOf" srcId="{4CAC020E-5ECF-4209-8FA9-B77B8CFC5E69}" destId="{7ACB319C-E263-4A4E-8A74-EE352807B4CC}" srcOrd="1" destOrd="0" presId="urn:microsoft.com/office/officeart/2005/8/layout/bProcess3"/>
    <dgm:cxn modelId="{AB9EF235-8DAE-47E9-B424-AE72DA642EC2}" type="presOf" srcId="{AE3C65E4-7BBA-4B7F-A124-B634B086D578}" destId="{29A5C749-2E62-44B4-B559-925C743D342C}" srcOrd="1" destOrd="0" presId="urn:microsoft.com/office/officeart/2005/8/layout/bProcess3"/>
    <dgm:cxn modelId="{9DCEDA26-05A6-4175-9A82-FB84E84C52A7}" type="presOf" srcId="{B36D0F00-6331-4289-9FF1-3287F4415AA9}" destId="{4D880904-6BD9-4A9A-85CF-96D6EF0378D0}" srcOrd="0" destOrd="0" presId="urn:microsoft.com/office/officeart/2005/8/layout/bProcess3"/>
    <dgm:cxn modelId="{1A7F1712-B0C6-48E7-841B-E43F1EE090CF}" type="presOf" srcId="{C5776450-A613-4904-9386-4D0254013D21}" destId="{DD7DCCF9-364B-4F93-9DA9-BA090A43B9CD}" srcOrd="0" destOrd="0" presId="urn:microsoft.com/office/officeart/2005/8/layout/bProcess3"/>
    <dgm:cxn modelId="{20DE032D-9F4C-423B-AC46-4EF0F92BA102}" srcId="{5AB83243-C7E7-478B-AC6A-C2600E28E302}" destId="{6C48F39A-A37B-4C72-8889-DC3165D5737E}" srcOrd="7" destOrd="0" parTransId="{A5893332-6BF3-4E16-B815-0F7396A8BB6E}" sibTransId="{B36D0F00-6331-4289-9FF1-3287F4415AA9}"/>
    <dgm:cxn modelId="{00318044-3E42-415C-BA60-129A26AC8C00}" type="presOf" srcId="{4CAC020E-5ECF-4209-8FA9-B77B8CFC5E69}" destId="{2FE3EDCF-6DF1-4B44-A2B3-F7F2243304C7}" srcOrd="0" destOrd="0" presId="urn:microsoft.com/office/officeart/2005/8/layout/bProcess3"/>
    <dgm:cxn modelId="{F103246F-5112-441A-895E-28F77133D05D}" srcId="{5AB83243-C7E7-478B-AC6A-C2600E28E302}" destId="{313C9E3B-288E-4217-94CF-94164816226F}" srcOrd="9" destOrd="0" parTransId="{0BB08641-B784-49FA-AD86-02B80BDC9D5B}" sibTransId="{95FC8373-5268-4A1A-8510-A9A267A1EF58}"/>
    <dgm:cxn modelId="{6A9567F6-F87F-439A-BF08-E30208398D2E}" type="presOf" srcId="{7DA409A1-85DC-467E-87E1-63CF5786056C}" destId="{BD009DDD-83EB-4543-91FD-133BA3DB0E9E}" srcOrd="0" destOrd="0" presId="urn:microsoft.com/office/officeart/2005/8/layout/bProcess3"/>
    <dgm:cxn modelId="{11658BE0-C226-4E34-9D7C-5639F7B54580}" type="presOf" srcId="{313C9E3B-288E-4217-94CF-94164816226F}" destId="{B2319E55-DFA5-4649-8E03-4D941EE8F780}" srcOrd="0" destOrd="0" presId="urn:microsoft.com/office/officeart/2005/8/layout/bProcess3"/>
    <dgm:cxn modelId="{B728FACC-4113-45C7-9D2B-0F16737EA24E}" type="presOf" srcId="{E464448C-E220-4CE8-8A1A-B161DD564BE7}" destId="{DE70C7A6-6FE4-4CDC-B786-B5B1F71A75B8}" srcOrd="0" destOrd="0" presId="urn:microsoft.com/office/officeart/2005/8/layout/bProcess3"/>
    <dgm:cxn modelId="{0197694F-2B5C-415C-872D-8A8397969599}" srcId="{5AB83243-C7E7-478B-AC6A-C2600E28E302}" destId="{0D786EEB-1EA0-4244-B83F-376204933D8A}" srcOrd="5" destOrd="0" parTransId="{711E6DE1-1D1C-47A1-B3BC-5978BE6CC2AD}" sibTransId="{06B8AD6D-4440-434D-BB55-19F491965E84}"/>
    <dgm:cxn modelId="{C2725B60-A715-4204-A780-D11FEF90EAFD}" type="presOf" srcId="{AE3C65E4-7BBA-4B7F-A124-B634B086D578}" destId="{1D75494D-343D-444B-96C8-E69A8542DBB5}" srcOrd="0" destOrd="0" presId="urn:microsoft.com/office/officeart/2005/8/layout/bProcess3"/>
    <dgm:cxn modelId="{2F4787D7-6E71-4B11-9E55-EB9F8227AC7C}" type="presOf" srcId="{636B5DF0-29DC-4730-8831-7C74EB290494}" destId="{B5D31FA8-DDDB-41BB-8C96-965A46C439CF}" srcOrd="0" destOrd="0" presId="urn:microsoft.com/office/officeart/2005/8/layout/bProcess3"/>
    <dgm:cxn modelId="{E98F7D9D-F59B-44E9-ADD9-260E13704A3B}" srcId="{5AB83243-C7E7-478B-AC6A-C2600E28E302}" destId="{77D02AA8-05E7-43BE-B2B2-0B80B70CDDDD}" srcOrd="3" destOrd="0" parTransId="{17AF5D97-3522-4247-9955-BE5EF717210F}" sibTransId="{F6E22AED-8F6C-48F2-9439-C49592A23AE8}"/>
    <dgm:cxn modelId="{3B423DAC-4D52-4414-BA95-BBFB09AE9FED}" type="presOf" srcId="{06B8AD6D-4440-434D-BB55-19F491965E84}" destId="{2E141116-BDCD-4138-B156-AEEE0356C85B}" srcOrd="1" destOrd="0" presId="urn:microsoft.com/office/officeart/2005/8/layout/bProcess3"/>
    <dgm:cxn modelId="{EF5FDA63-4E80-475D-B772-7D87FACD1B24}" type="presOf" srcId="{636B5DF0-29DC-4730-8831-7C74EB290494}" destId="{0D052EF0-9AE5-4908-AB2C-D06D198601D7}" srcOrd="1" destOrd="0" presId="urn:microsoft.com/office/officeart/2005/8/layout/bProcess3"/>
    <dgm:cxn modelId="{B2C847B9-7F72-4C62-9D4F-2FEB813E1299}" type="presOf" srcId="{E464448C-E220-4CE8-8A1A-B161DD564BE7}" destId="{9D642BC7-7969-47A2-AFE9-71F08AB2260D}" srcOrd="1" destOrd="0" presId="urn:microsoft.com/office/officeart/2005/8/layout/bProcess3"/>
    <dgm:cxn modelId="{28160F7B-D3BB-4651-8EFB-0F313E91A1FB}" type="presParOf" srcId="{BB54FD72-403E-4C3B-A247-A8439998D364}" destId="{CB6DAC94-7AAE-469A-B09E-C128961BB866}" srcOrd="0" destOrd="0" presId="urn:microsoft.com/office/officeart/2005/8/layout/bProcess3"/>
    <dgm:cxn modelId="{C9FCF289-DE49-43D0-82F5-140E3E01E47D}" type="presParOf" srcId="{BB54FD72-403E-4C3B-A247-A8439998D364}" destId="{B5D31FA8-DDDB-41BB-8C96-965A46C439CF}" srcOrd="1" destOrd="0" presId="urn:microsoft.com/office/officeart/2005/8/layout/bProcess3"/>
    <dgm:cxn modelId="{73BBE916-18BF-4A3E-B56D-90993509826C}" type="presParOf" srcId="{B5D31FA8-DDDB-41BB-8C96-965A46C439CF}" destId="{0D052EF0-9AE5-4908-AB2C-D06D198601D7}" srcOrd="0" destOrd="0" presId="urn:microsoft.com/office/officeart/2005/8/layout/bProcess3"/>
    <dgm:cxn modelId="{7F2699B2-DDAC-49E3-BAE3-17537412414F}" type="presParOf" srcId="{BB54FD72-403E-4C3B-A247-A8439998D364}" destId="{BD009DDD-83EB-4543-91FD-133BA3DB0E9E}" srcOrd="2" destOrd="0" presId="urn:microsoft.com/office/officeart/2005/8/layout/bProcess3"/>
    <dgm:cxn modelId="{2B7FAAAE-94F9-4F90-94DD-A9F95476AA8A}" type="presParOf" srcId="{BB54FD72-403E-4C3B-A247-A8439998D364}" destId="{1D75494D-343D-444B-96C8-E69A8542DBB5}" srcOrd="3" destOrd="0" presId="urn:microsoft.com/office/officeart/2005/8/layout/bProcess3"/>
    <dgm:cxn modelId="{8BE84160-78E0-4C0D-8956-B28C206A41C6}" type="presParOf" srcId="{1D75494D-343D-444B-96C8-E69A8542DBB5}" destId="{29A5C749-2E62-44B4-B559-925C743D342C}" srcOrd="0" destOrd="0" presId="urn:microsoft.com/office/officeart/2005/8/layout/bProcess3"/>
    <dgm:cxn modelId="{65499D70-3E87-451A-A493-A56B501E4C88}" type="presParOf" srcId="{BB54FD72-403E-4C3B-A247-A8439998D364}" destId="{DD7DCCF9-364B-4F93-9DA9-BA090A43B9CD}" srcOrd="4" destOrd="0" presId="urn:microsoft.com/office/officeart/2005/8/layout/bProcess3"/>
    <dgm:cxn modelId="{9BEE0D4D-873F-48B3-886A-A88819B02300}" type="presParOf" srcId="{BB54FD72-403E-4C3B-A247-A8439998D364}" destId="{2FE3EDCF-6DF1-4B44-A2B3-F7F2243304C7}" srcOrd="5" destOrd="0" presId="urn:microsoft.com/office/officeart/2005/8/layout/bProcess3"/>
    <dgm:cxn modelId="{1865F7AC-FEDD-4402-854E-F5883FE3EA34}" type="presParOf" srcId="{2FE3EDCF-6DF1-4B44-A2B3-F7F2243304C7}" destId="{7ACB319C-E263-4A4E-8A74-EE352807B4CC}" srcOrd="0" destOrd="0" presId="urn:microsoft.com/office/officeart/2005/8/layout/bProcess3"/>
    <dgm:cxn modelId="{FDBBE195-EDC8-4353-85F3-E67ED5D56ECA}" type="presParOf" srcId="{BB54FD72-403E-4C3B-A247-A8439998D364}" destId="{60D4EA07-E6F6-44F7-A7D5-19DB96EAB4B5}" srcOrd="6" destOrd="0" presId="urn:microsoft.com/office/officeart/2005/8/layout/bProcess3"/>
    <dgm:cxn modelId="{4BE1B195-88EB-4565-8D9D-624CFF90DDA8}" type="presParOf" srcId="{BB54FD72-403E-4C3B-A247-A8439998D364}" destId="{24E16D4C-C133-4284-8013-E142320EC1F2}" srcOrd="7" destOrd="0" presId="urn:microsoft.com/office/officeart/2005/8/layout/bProcess3"/>
    <dgm:cxn modelId="{A27C7959-D9D7-47D9-ADA0-FE82AD637195}" type="presParOf" srcId="{24E16D4C-C133-4284-8013-E142320EC1F2}" destId="{23E84D04-EF0D-4ACC-9404-DC5C5AE1E93C}" srcOrd="0" destOrd="0" presId="urn:microsoft.com/office/officeart/2005/8/layout/bProcess3"/>
    <dgm:cxn modelId="{48EC380A-753E-462D-8F20-537391D79BE6}" type="presParOf" srcId="{BB54FD72-403E-4C3B-A247-A8439998D364}" destId="{52664EFD-AB77-4EA4-A0CA-556E8867A92F}" srcOrd="8" destOrd="0" presId="urn:microsoft.com/office/officeart/2005/8/layout/bProcess3"/>
    <dgm:cxn modelId="{6279C249-7F82-4C3A-B164-ED6DC5C4B00E}" type="presParOf" srcId="{BB54FD72-403E-4C3B-A247-A8439998D364}" destId="{DE70C7A6-6FE4-4CDC-B786-B5B1F71A75B8}" srcOrd="9" destOrd="0" presId="urn:microsoft.com/office/officeart/2005/8/layout/bProcess3"/>
    <dgm:cxn modelId="{B6655052-1011-4C84-AEA7-85AB1A23D07A}" type="presParOf" srcId="{DE70C7A6-6FE4-4CDC-B786-B5B1F71A75B8}" destId="{9D642BC7-7969-47A2-AFE9-71F08AB2260D}" srcOrd="0" destOrd="0" presId="urn:microsoft.com/office/officeart/2005/8/layout/bProcess3"/>
    <dgm:cxn modelId="{266F7711-A1D0-4A50-BF1A-42840F9CDDB1}" type="presParOf" srcId="{BB54FD72-403E-4C3B-A247-A8439998D364}" destId="{E8F17B0B-D5F8-4F7A-9E22-0C4F2ADA46CE}" srcOrd="10" destOrd="0" presId="urn:microsoft.com/office/officeart/2005/8/layout/bProcess3"/>
    <dgm:cxn modelId="{279D5FBA-F5C7-41D5-80B7-D44889829D4A}" type="presParOf" srcId="{BB54FD72-403E-4C3B-A247-A8439998D364}" destId="{64E50486-D552-4B37-AAF5-449596DA05C6}" srcOrd="11" destOrd="0" presId="urn:microsoft.com/office/officeart/2005/8/layout/bProcess3"/>
    <dgm:cxn modelId="{68A6218A-AFED-43A2-8935-70FE9ACECDB0}" type="presParOf" srcId="{64E50486-D552-4B37-AAF5-449596DA05C6}" destId="{2E141116-BDCD-4138-B156-AEEE0356C85B}" srcOrd="0" destOrd="0" presId="urn:microsoft.com/office/officeart/2005/8/layout/bProcess3"/>
    <dgm:cxn modelId="{009BC71E-0248-479F-8F89-061F823433F6}" type="presParOf" srcId="{BB54FD72-403E-4C3B-A247-A8439998D364}" destId="{D5853D3F-6C32-4D0D-8E32-084669ABFDF5}" srcOrd="12" destOrd="0" presId="urn:microsoft.com/office/officeart/2005/8/layout/bProcess3"/>
    <dgm:cxn modelId="{90DF9A88-B6CB-48B5-9547-9031EDA1EC22}" type="presParOf" srcId="{BB54FD72-403E-4C3B-A247-A8439998D364}" destId="{09189083-FC0B-42FA-8613-4E9AAB151A55}" srcOrd="13" destOrd="0" presId="urn:microsoft.com/office/officeart/2005/8/layout/bProcess3"/>
    <dgm:cxn modelId="{FA812AE7-C3BF-4254-900E-7258CA39FF30}" type="presParOf" srcId="{09189083-FC0B-42FA-8613-4E9AAB151A55}" destId="{BA860DF1-79DA-4174-BAEC-3F97A50BE86D}" srcOrd="0" destOrd="0" presId="urn:microsoft.com/office/officeart/2005/8/layout/bProcess3"/>
    <dgm:cxn modelId="{5A90B120-DEE1-47A1-9B2F-15D0B5DC0F67}" type="presParOf" srcId="{BB54FD72-403E-4C3B-A247-A8439998D364}" destId="{0CFF4704-C22A-4B9B-822C-F38DB5060B65}" srcOrd="14" destOrd="0" presId="urn:microsoft.com/office/officeart/2005/8/layout/bProcess3"/>
    <dgm:cxn modelId="{7A281EE0-EB46-4334-8AC6-FD2A115A2C40}" type="presParOf" srcId="{BB54FD72-403E-4C3B-A247-A8439998D364}" destId="{4D880904-6BD9-4A9A-85CF-96D6EF0378D0}" srcOrd="15" destOrd="0" presId="urn:microsoft.com/office/officeart/2005/8/layout/bProcess3"/>
    <dgm:cxn modelId="{62A352CA-7284-45F4-B100-1678EDDF400D}" type="presParOf" srcId="{4D880904-6BD9-4A9A-85CF-96D6EF0378D0}" destId="{1F4BA367-01C4-48C3-8E7C-33C0EF09216D}" srcOrd="0" destOrd="0" presId="urn:microsoft.com/office/officeart/2005/8/layout/bProcess3"/>
    <dgm:cxn modelId="{D813CDC9-A17B-4719-8DA3-19C8051D5AB2}" type="presParOf" srcId="{BB54FD72-403E-4C3B-A247-A8439998D364}" destId="{C843231D-BCE9-45E6-9F4D-98AD515F01F1}" srcOrd="16" destOrd="0" presId="urn:microsoft.com/office/officeart/2005/8/layout/bProcess3"/>
    <dgm:cxn modelId="{9BF17C77-07F3-4A82-A9DB-D60497914CBF}" type="presParOf" srcId="{BB54FD72-403E-4C3B-A247-A8439998D364}" destId="{34764489-FD71-4542-BC11-4642FF10D1CB}" srcOrd="17" destOrd="0" presId="urn:microsoft.com/office/officeart/2005/8/layout/bProcess3"/>
    <dgm:cxn modelId="{4894A7ED-6FE0-4B62-B3A0-699ACE9874E8}" type="presParOf" srcId="{34764489-FD71-4542-BC11-4642FF10D1CB}" destId="{146B0AE9-58B9-47F6-8AE1-494E2D8E4A35}" srcOrd="0" destOrd="0" presId="urn:microsoft.com/office/officeart/2005/8/layout/bProcess3"/>
    <dgm:cxn modelId="{A74DD0F8-BE06-4ADF-8A76-8304C6F17878}" type="presParOf" srcId="{BB54FD72-403E-4C3B-A247-A8439998D364}" destId="{B2319E55-DFA5-4649-8E03-4D941EE8F780}" srcOrd="1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B83243-C7E7-478B-AC6A-C2600E28E302}" type="doc">
      <dgm:prSet loTypeId="urn:microsoft.com/office/officeart/2005/8/layout/b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D73F522-8AF4-4997-AE4E-6BB0328A0BE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30 минут до начала заседания ГЭК </a:t>
          </a:r>
        </a:p>
        <a:p>
          <a:r>
            <a: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  <a:endParaRPr lang="ru-RU" b="1" dirty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DC8775-4220-45FC-BF74-3A20B5BF81DE}" type="parTrans" cxnId="{5ACC2ACE-C07F-4294-9EED-4F042234AAAA}">
      <dgm:prSet/>
      <dgm:spPr/>
      <dgm:t>
        <a:bodyPr/>
        <a:lstStyle/>
        <a:p>
          <a:endParaRPr lang="ru-RU"/>
        </a:p>
      </dgm:t>
    </dgm:pt>
    <dgm:pt modelId="{636B5DF0-29DC-4730-8831-7C74EB290494}" type="sibTrans" cxnId="{5ACC2ACE-C07F-4294-9EED-4F042234AAAA}">
      <dgm:prSet/>
      <dgm:spPr/>
      <dgm:t>
        <a:bodyPr/>
        <a:lstStyle/>
        <a:p>
          <a:endParaRPr lang="ru-RU"/>
        </a:p>
      </dgm:t>
    </dgm:pt>
    <dgm:pt modelId="{F728E4E9-009D-4847-93EE-6D822995630D}">
      <dgm:prSet phldrT="[Текст]"/>
      <dgm:spPr/>
      <dgm:t>
        <a:bodyPr/>
        <a:lstStyle/>
        <a:p>
          <a:r>
            <a: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должен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представить страницу паспорта с фотографией и фамилией, именем и отчеством, </a:t>
          </a:r>
          <a:r>
            <a: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заранее закрыв номер и серию паспорта</a:t>
          </a:r>
          <a:endParaRPr lang="ru-RU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A96A1B-90B0-4456-A854-60BC6F103BAD}" type="parTrans" cxnId="{65949F12-C36E-4641-9EF2-00B52C496318}">
      <dgm:prSet/>
      <dgm:spPr/>
      <dgm:t>
        <a:bodyPr/>
        <a:lstStyle/>
        <a:p>
          <a:endParaRPr lang="ru-RU"/>
        </a:p>
      </dgm:t>
    </dgm:pt>
    <dgm:pt modelId="{8F62152D-E445-4824-AF12-DEF6EC6E7A67}" type="sibTrans" cxnId="{65949F12-C36E-4641-9EF2-00B52C496318}">
      <dgm:prSet/>
      <dgm:spPr/>
      <dgm:t>
        <a:bodyPr/>
        <a:lstStyle/>
        <a:p>
          <a:endParaRPr lang="ru-RU"/>
        </a:p>
      </dgm:t>
    </dgm:pt>
    <dgm:pt modelId="{7DA409A1-85DC-467E-87E1-63CF5786056C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осуществляет контроль присутствия обучающихся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7DC486-AFCE-48CD-B0F8-EE710E54AAEF}" type="parTrans" cxnId="{00BA1344-27EC-4272-9522-A1ECDC4C1746}">
      <dgm:prSet/>
      <dgm:spPr/>
      <dgm:t>
        <a:bodyPr/>
        <a:lstStyle/>
        <a:p>
          <a:endParaRPr lang="ru-RU"/>
        </a:p>
      </dgm:t>
    </dgm:pt>
    <dgm:pt modelId="{AE3C65E4-7BBA-4B7F-A124-B634B086D578}" type="sibTrans" cxnId="{00BA1344-27EC-4272-9522-A1ECDC4C1746}">
      <dgm:prSet/>
      <dgm:spPr/>
      <dgm:t>
        <a:bodyPr/>
        <a:lstStyle/>
        <a:p>
          <a:endParaRPr lang="ru-RU"/>
        </a:p>
      </dgm:t>
    </dgm:pt>
    <dgm:pt modelId="{03042387-7603-4AF4-8CB8-8877B019165A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осуществляет идентификацию личности в режиме реального времени визуальным установлением соответствия его личности документам, удостоверяющим личность (паспорт).</a:t>
          </a:r>
        </a:p>
        <a:p>
          <a:pPr lvl="0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D6536D91-C502-40C8-AC1C-15E66F018AC3}" type="parTrans" cxnId="{1FBBC295-DF1C-4468-AE49-BFE5A14DD82C}">
      <dgm:prSet/>
      <dgm:spPr/>
      <dgm:t>
        <a:bodyPr/>
        <a:lstStyle/>
        <a:p>
          <a:endParaRPr lang="ru-RU"/>
        </a:p>
      </dgm:t>
    </dgm:pt>
    <dgm:pt modelId="{E464448C-E220-4CE8-8A1A-B161DD564BE7}" type="sibTrans" cxnId="{1FBBC295-DF1C-4468-AE49-BFE5A14DD82C}">
      <dgm:prSet/>
      <dgm:spPr/>
      <dgm:t>
        <a:bodyPr/>
        <a:lstStyle/>
        <a:p>
          <a:endParaRPr lang="ru-RU"/>
        </a:p>
      </dgm:t>
    </dgm:pt>
    <dgm:pt modelId="{FCE1352C-F22D-4623-9262-1F17360D3788}">
      <dgm:prSet/>
      <dgm:spPr/>
      <dgm:t>
        <a:bodyPr/>
        <a:lstStyle/>
        <a:p>
          <a:r>
            <a: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</a:t>
          </a:r>
          <a:endParaRPr lang="ru-RU" b="1" dirty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3D3CB5-DEC1-4C3B-9252-D7A4930214A9}" type="parTrans" cxnId="{B4C5EF15-678E-4463-A66F-C0762DBE8440}">
      <dgm:prSet/>
      <dgm:spPr/>
      <dgm:t>
        <a:bodyPr/>
        <a:lstStyle/>
        <a:p>
          <a:endParaRPr lang="ru-RU"/>
        </a:p>
      </dgm:t>
    </dgm:pt>
    <dgm:pt modelId="{7FE15AD3-FF16-475B-BD59-0016D13C4235}" type="sibTrans" cxnId="{B4C5EF15-678E-4463-A66F-C0762DBE8440}">
      <dgm:prSet/>
      <dgm:spPr/>
      <dgm:t>
        <a:bodyPr/>
        <a:lstStyle/>
        <a:p>
          <a:endParaRPr lang="ru-RU"/>
        </a:p>
      </dgm:t>
    </dgm:pt>
    <dgm:pt modelId="{B52DB758-4E6E-4B1E-8974-0F11614043BB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 отсутствии паспорта, обучающийся предъявляет иной документ удостоверяющий личность или документ, подтверждающий отсутствие паспорта.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142E80-AB71-4BF0-88FE-6246B11164A2}" type="parTrans" cxnId="{2D8B9224-A7C6-4BFC-84F2-A7C21EABFBA7}">
      <dgm:prSet/>
      <dgm:spPr/>
      <dgm:t>
        <a:bodyPr/>
        <a:lstStyle/>
        <a:p>
          <a:endParaRPr lang="ru-RU"/>
        </a:p>
      </dgm:t>
    </dgm:pt>
    <dgm:pt modelId="{AAB198E9-B691-4F9A-A7BE-4A1CF658DC58}" type="sibTrans" cxnId="{2D8B9224-A7C6-4BFC-84F2-A7C21EABFBA7}">
      <dgm:prSet/>
      <dgm:spPr/>
      <dgm:t>
        <a:bodyPr/>
        <a:lstStyle/>
        <a:p>
          <a:endParaRPr lang="ru-RU"/>
        </a:p>
      </dgm:t>
    </dgm:pt>
    <dgm:pt modelId="{BB54FD72-403E-4C3B-A247-A8439998D364}" type="pres">
      <dgm:prSet presAssocID="{5AB83243-C7E7-478B-AC6A-C2600E28E3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6DAC94-7AAE-469A-B09E-C128961BB866}" type="pres">
      <dgm:prSet presAssocID="{7D73F522-8AF4-4997-AE4E-6BB0328A0BE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D31FA8-DDDB-41BB-8C96-965A46C439CF}" type="pres">
      <dgm:prSet presAssocID="{636B5DF0-29DC-4730-8831-7C74EB290494}" presName="sibTrans" presStyleLbl="sibTrans1D1" presStyleIdx="0" presStyleCnt="5"/>
      <dgm:spPr/>
      <dgm:t>
        <a:bodyPr/>
        <a:lstStyle/>
        <a:p>
          <a:endParaRPr lang="ru-RU"/>
        </a:p>
      </dgm:t>
    </dgm:pt>
    <dgm:pt modelId="{0D052EF0-9AE5-4908-AB2C-D06D198601D7}" type="pres">
      <dgm:prSet presAssocID="{636B5DF0-29DC-4730-8831-7C74EB290494}" presName="connectorText" presStyleLbl="sibTrans1D1" presStyleIdx="0" presStyleCnt="5"/>
      <dgm:spPr/>
      <dgm:t>
        <a:bodyPr/>
        <a:lstStyle/>
        <a:p>
          <a:endParaRPr lang="ru-RU"/>
        </a:p>
      </dgm:t>
    </dgm:pt>
    <dgm:pt modelId="{BD009DDD-83EB-4543-91FD-133BA3DB0E9E}" type="pres">
      <dgm:prSet presAssocID="{7DA409A1-85DC-467E-87E1-63CF5786056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5494D-343D-444B-96C8-E69A8542DBB5}" type="pres">
      <dgm:prSet presAssocID="{AE3C65E4-7BBA-4B7F-A124-B634B086D578}" presName="sibTrans" presStyleLbl="sibTrans1D1" presStyleIdx="1" presStyleCnt="5"/>
      <dgm:spPr/>
      <dgm:t>
        <a:bodyPr/>
        <a:lstStyle/>
        <a:p>
          <a:endParaRPr lang="ru-RU"/>
        </a:p>
      </dgm:t>
    </dgm:pt>
    <dgm:pt modelId="{29A5C749-2E62-44B4-B559-925C743D342C}" type="pres">
      <dgm:prSet presAssocID="{AE3C65E4-7BBA-4B7F-A124-B634B086D578}" presName="connectorText" presStyleLbl="sibTrans1D1" presStyleIdx="1" presStyleCnt="5"/>
      <dgm:spPr/>
      <dgm:t>
        <a:bodyPr/>
        <a:lstStyle/>
        <a:p>
          <a:endParaRPr lang="ru-RU"/>
        </a:p>
      </dgm:t>
    </dgm:pt>
    <dgm:pt modelId="{52664EFD-AB77-4EA4-A0CA-556E8867A92F}" type="pres">
      <dgm:prSet presAssocID="{03042387-7603-4AF4-8CB8-8877B019165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70C7A6-6FE4-4CDC-B786-B5B1F71A75B8}" type="pres">
      <dgm:prSet presAssocID="{E464448C-E220-4CE8-8A1A-B161DD564BE7}" presName="sibTrans" presStyleLbl="sibTrans1D1" presStyleIdx="2" presStyleCnt="5"/>
      <dgm:spPr/>
      <dgm:t>
        <a:bodyPr/>
        <a:lstStyle/>
        <a:p>
          <a:endParaRPr lang="ru-RU"/>
        </a:p>
      </dgm:t>
    </dgm:pt>
    <dgm:pt modelId="{9D642BC7-7969-47A2-AFE9-71F08AB2260D}" type="pres">
      <dgm:prSet presAssocID="{E464448C-E220-4CE8-8A1A-B161DD564BE7}" presName="connectorText" presStyleLbl="sibTrans1D1" presStyleIdx="2" presStyleCnt="5"/>
      <dgm:spPr/>
      <dgm:t>
        <a:bodyPr/>
        <a:lstStyle/>
        <a:p>
          <a:endParaRPr lang="ru-RU"/>
        </a:p>
      </dgm:t>
    </dgm:pt>
    <dgm:pt modelId="{0DEC3AB9-2B72-45B3-9FEB-37B71236AA99}" type="pres">
      <dgm:prSet presAssocID="{FCE1352C-F22D-4623-9262-1F17360D3788}" presName="node" presStyleLbl="node1" presStyleIdx="3" presStyleCnt="6" custScaleY="102598" custLinFactNeighborX="-266" custLinFactNeighborY="-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75693-41F9-4875-BB22-0BF1058D0487}" type="pres">
      <dgm:prSet presAssocID="{7FE15AD3-FF16-475B-BD59-0016D13C423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EC1C98B8-F1C2-4393-84D7-9BA30EBB73DC}" type="pres">
      <dgm:prSet presAssocID="{7FE15AD3-FF16-475B-BD59-0016D13C4235}" presName="connectorText" presStyleLbl="sibTrans1D1" presStyleIdx="3" presStyleCnt="5"/>
      <dgm:spPr/>
      <dgm:t>
        <a:bodyPr/>
        <a:lstStyle/>
        <a:p>
          <a:endParaRPr lang="ru-RU"/>
        </a:p>
      </dgm:t>
    </dgm:pt>
    <dgm:pt modelId="{76934513-627C-4C84-833F-FA3D0E376420}" type="pres">
      <dgm:prSet presAssocID="{F728E4E9-009D-4847-93EE-6D822995630D}" presName="node" presStyleLbl="node1" presStyleIdx="4" presStyleCnt="6" custScaleY="103119" custLinFactNeighborY="-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F1345-A37F-47B2-B1EB-80265DB1680F}" type="pres">
      <dgm:prSet presAssocID="{8F62152D-E445-4824-AF12-DEF6EC6E7A67}" presName="sibTrans" presStyleLbl="sibTrans1D1" presStyleIdx="4" presStyleCnt="5"/>
      <dgm:spPr/>
      <dgm:t>
        <a:bodyPr/>
        <a:lstStyle/>
        <a:p>
          <a:endParaRPr lang="ru-RU"/>
        </a:p>
      </dgm:t>
    </dgm:pt>
    <dgm:pt modelId="{D5C888D6-A449-4E04-8827-DF2AE1C50B7D}" type="pres">
      <dgm:prSet presAssocID="{8F62152D-E445-4824-AF12-DEF6EC6E7A67}" presName="connectorText" presStyleLbl="sibTrans1D1" presStyleIdx="4" presStyleCnt="5"/>
      <dgm:spPr/>
      <dgm:t>
        <a:bodyPr/>
        <a:lstStyle/>
        <a:p>
          <a:endParaRPr lang="ru-RU"/>
        </a:p>
      </dgm:t>
    </dgm:pt>
    <dgm:pt modelId="{278180DA-87F9-4CC9-BF82-FEA26356A585}" type="pres">
      <dgm:prSet presAssocID="{B52DB758-4E6E-4B1E-8974-0F11614043BB}" presName="node" presStyleLbl="node1" presStyleIdx="5" presStyleCnt="6" custLinFactNeighborX="-869" custLinFactNeighborY="-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BA1344-27EC-4272-9522-A1ECDC4C1746}" srcId="{5AB83243-C7E7-478B-AC6A-C2600E28E302}" destId="{7DA409A1-85DC-467E-87E1-63CF5786056C}" srcOrd="1" destOrd="0" parTransId="{657DC486-AFCE-48CD-B0F8-EE710E54AAEF}" sibTransId="{AE3C65E4-7BBA-4B7F-A124-B634B086D578}"/>
    <dgm:cxn modelId="{65949F12-C36E-4641-9EF2-00B52C496318}" srcId="{5AB83243-C7E7-478B-AC6A-C2600E28E302}" destId="{F728E4E9-009D-4847-93EE-6D822995630D}" srcOrd="4" destOrd="0" parTransId="{44A96A1B-90B0-4456-A854-60BC6F103BAD}" sibTransId="{8F62152D-E445-4824-AF12-DEF6EC6E7A67}"/>
    <dgm:cxn modelId="{1FBBC295-DF1C-4468-AE49-BFE5A14DD82C}" srcId="{5AB83243-C7E7-478B-AC6A-C2600E28E302}" destId="{03042387-7603-4AF4-8CB8-8877B019165A}" srcOrd="2" destOrd="0" parTransId="{D6536D91-C502-40C8-AC1C-15E66F018AC3}" sibTransId="{E464448C-E220-4CE8-8A1A-B161DD564BE7}"/>
    <dgm:cxn modelId="{5ACC2ACE-C07F-4294-9EED-4F042234AAAA}" srcId="{5AB83243-C7E7-478B-AC6A-C2600E28E302}" destId="{7D73F522-8AF4-4997-AE4E-6BB0328A0BEC}" srcOrd="0" destOrd="0" parTransId="{9EDC8775-4220-45FC-BF74-3A20B5BF81DE}" sibTransId="{636B5DF0-29DC-4730-8831-7C74EB290494}"/>
    <dgm:cxn modelId="{6A9567F6-F87F-439A-BF08-E30208398D2E}" type="presOf" srcId="{7DA409A1-85DC-467E-87E1-63CF5786056C}" destId="{BD009DDD-83EB-4543-91FD-133BA3DB0E9E}" srcOrd="0" destOrd="0" presId="urn:microsoft.com/office/officeart/2005/8/layout/bProcess3"/>
    <dgm:cxn modelId="{F31FF421-4B15-4695-88F6-6DCDEC42A32C}" type="presOf" srcId="{5AB83243-C7E7-478B-AC6A-C2600E28E302}" destId="{BB54FD72-403E-4C3B-A247-A8439998D364}" srcOrd="0" destOrd="0" presId="urn:microsoft.com/office/officeart/2005/8/layout/bProcess3"/>
    <dgm:cxn modelId="{71C401FF-D305-43B9-B4B2-D14F8A420317}" type="presOf" srcId="{03042387-7603-4AF4-8CB8-8877B019165A}" destId="{52664EFD-AB77-4EA4-A0CA-556E8867A92F}" srcOrd="0" destOrd="0" presId="urn:microsoft.com/office/officeart/2005/8/layout/bProcess3"/>
    <dgm:cxn modelId="{EF0381BC-9345-423A-9E9A-61FE10EADBC1}" type="presOf" srcId="{7D73F522-8AF4-4997-AE4E-6BB0328A0BEC}" destId="{CB6DAC94-7AAE-469A-B09E-C128961BB866}" srcOrd="0" destOrd="0" presId="urn:microsoft.com/office/officeart/2005/8/layout/bProcess3"/>
    <dgm:cxn modelId="{B4C5EF15-678E-4463-A66F-C0762DBE8440}" srcId="{5AB83243-C7E7-478B-AC6A-C2600E28E302}" destId="{FCE1352C-F22D-4623-9262-1F17360D3788}" srcOrd="3" destOrd="0" parTransId="{5F3D3CB5-DEC1-4C3B-9252-D7A4930214A9}" sibTransId="{7FE15AD3-FF16-475B-BD59-0016D13C4235}"/>
    <dgm:cxn modelId="{5B58A477-FC08-4E29-BF21-D360AFA6B521}" type="presOf" srcId="{7FE15AD3-FF16-475B-BD59-0016D13C4235}" destId="{EC1C98B8-F1C2-4393-84D7-9BA30EBB73DC}" srcOrd="1" destOrd="0" presId="urn:microsoft.com/office/officeart/2005/8/layout/bProcess3"/>
    <dgm:cxn modelId="{C4DF313D-9CA4-4672-A248-8E987943E599}" type="presOf" srcId="{7FE15AD3-FF16-475B-BD59-0016D13C4235}" destId="{19175693-41F9-4875-BB22-0BF1058D0487}" srcOrd="0" destOrd="0" presId="urn:microsoft.com/office/officeart/2005/8/layout/bProcess3"/>
    <dgm:cxn modelId="{3C2EACB9-25F3-43C4-98A9-B70257F623EE}" type="presOf" srcId="{FCE1352C-F22D-4623-9262-1F17360D3788}" destId="{0DEC3AB9-2B72-45B3-9FEB-37B71236AA99}" srcOrd="0" destOrd="0" presId="urn:microsoft.com/office/officeart/2005/8/layout/bProcess3"/>
    <dgm:cxn modelId="{77A8F917-5E47-4A56-A710-E02F41E3DAC9}" type="presOf" srcId="{8F62152D-E445-4824-AF12-DEF6EC6E7A67}" destId="{6FCF1345-A37F-47B2-B1EB-80265DB1680F}" srcOrd="0" destOrd="0" presId="urn:microsoft.com/office/officeart/2005/8/layout/bProcess3"/>
    <dgm:cxn modelId="{EA227308-A550-464A-802C-A1B0890937E9}" type="presOf" srcId="{B52DB758-4E6E-4B1E-8974-0F11614043BB}" destId="{278180DA-87F9-4CC9-BF82-FEA26356A585}" srcOrd="0" destOrd="0" presId="urn:microsoft.com/office/officeart/2005/8/layout/bProcess3"/>
    <dgm:cxn modelId="{B2C847B9-7F72-4C62-9D4F-2FEB813E1299}" type="presOf" srcId="{E464448C-E220-4CE8-8A1A-B161DD564BE7}" destId="{9D642BC7-7969-47A2-AFE9-71F08AB2260D}" srcOrd="1" destOrd="0" presId="urn:microsoft.com/office/officeart/2005/8/layout/bProcess3"/>
    <dgm:cxn modelId="{C2725B60-A715-4204-A780-D11FEF90EAFD}" type="presOf" srcId="{AE3C65E4-7BBA-4B7F-A124-B634B086D578}" destId="{1D75494D-343D-444B-96C8-E69A8542DBB5}" srcOrd="0" destOrd="0" presId="urn:microsoft.com/office/officeart/2005/8/layout/bProcess3"/>
    <dgm:cxn modelId="{EF5FDA63-4E80-475D-B772-7D87FACD1B24}" type="presOf" srcId="{636B5DF0-29DC-4730-8831-7C74EB290494}" destId="{0D052EF0-9AE5-4908-AB2C-D06D198601D7}" srcOrd="1" destOrd="0" presId="urn:microsoft.com/office/officeart/2005/8/layout/bProcess3"/>
    <dgm:cxn modelId="{2F4787D7-6E71-4B11-9E55-EB9F8227AC7C}" type="presOf" srcId="{636B5DF0-29DC-4730-8831-7C74EB290494}" destId="{B5D31FA8-DDDB-41BB-8C96-965A46C439CF}" srcOrd="0" destOrd="0" presId="urn:microsoft.com/office/officeart/2005/8/layout/bProcess3"/>
    <dgm:cxn modelId="{8DDB7C8B-F9AF-462E-ACF8-30B1022BC717}" type="presOf" srcId="{8F62152D-E445-4824-AF12-DEF6EC6E7A67}" destId="{D5C888D6-A449-4E04-8827-DF2AE1C50B7D}" srcOrd="1" destOrd="0" presId="urn:microsoft.com/office/officeart/2005/8/layout/bProcess3"/>
    <dgm:cxn modelId="{2D8B9224-A7C6-4BFC-84F2-A7C21EABFBA7}" srcId="{5AB83243-C7E7-478B-AC6A-C2600E28E302}" destId="{B52DB758-4E6E-4B1E-8974-0F11614043BB}" srcOrd="5" destOrd="0" parTransId="{6B142E80-AB71-4BF0-88FE-6246B11164A2}" sibTransId="{AAB198E9-B691-4F9A-A7BE-4A1CF658DC58}"/>
    <dgm:cxn modelId="{8A938BB2-4D4B-41BA-8E93-69C884743C75}" type="presOf" srcId="{F728E4E9-009D-4847-93EE-6D822995630D}" destId="{76934513-627C-4C84-833F-FA3D0E376420}" srcOrd="0" destOrd="0" presId="urn:microsoft.com/office/officeart/2005/8/layout/bProcess3"/>
    <dgm:cxn modelId="{B728FACC-4113-45C7-9D2B-0F16737EA24E}" type="presOf" srcId="{E464448C-E220-4CE8-8A1A-B161DD564BE7}" destId="{DE70C7A6-6FE4-4CDC-B786-B5B1F71A75B8}" srcOrd="0" destOrd="0" presId="urn:microsoft.com/office/officeart/2005/8/layout/bProcess3"/>
    <dgm:cxn modelId="{AB9EF235-8DAE-47E9-B424-AE72DA642EC2}" type="presOf" srcId="{AE3C65E4-7BBA-4B7F-A124-B634B086D578}" destId="{29A5C749-2E62-44B4-B559-925C743D342C}" srcOrd="1" destOrd="0" presId="urn:microsoft.com/office/officeart/2005/8/layout/bProcess3"/>
    <dgm:cxn modelId="{28160F7B-D3BB-4651-8EFB-0F313E91A1FB}" type="presParOf" srcId="{BB54FD72-403E-4C3B-A247-A8439998D364}" destId="{CB6DAC94-7AAE-469A-B09E-C128961BB866}" srcOrd="0" destOrd="0" presId="urn:microsoft.com/office/officeart/2005/8/layout/bProcess3"/>
    <dgm:cxn modelId="{C9FCF289-DE49-43D0-82F5-140E3E01E47D}" type="presParOf" srcId="{BB54FD72-403E-4C3B-A247-A8439998D364}" destId="{B5D31FA8-DDDB-41BB-8C96-965A46C439CF}" srcOrd="1" destOrd="0" presId="urn:microsoft.com/office/officeart/2005/8/layout/bProcess3"/>
    <dgm:cxn modelId="{73BBE916-18BF-4A3E-B56D-90993509826C}" type="presParOf" srcId="{B5D31FA8-DDDB-41BB-8C96-965A46C439CF}" destId="{0D052EF0-9AE5-4908-AB2C-D06D198601D7}" srcOrd="0" destOrd="0" presId="urn:microsoft.com/office/officeart/2005/8/layout/bProcess3"/>
    <dgm:cxn modelId="{7F2699B2-DDAC-49E3-BAE3-17537412414F}" type="presParOf" srcId="{BB54FD72-403E-4C3B-A247-A8439998D364}" destId="{BD009DDD-83EB-4543-91FD-133BA3DB0E9E}" srcOrd="2" destOrd="0" presId="urn:microsoft.com/office/officeart/2005/8/layout/bProcess3"/>
    <dgm:cxn modelId="{2B7FAAAE-94F9-4F90-94DD-A9F95476AA8A}" type="presParOf" srcId="{BB54FD72-403E-4C3B-A247-A8439998D364}" destId="{1D75494D-343D-444B-96C8-E69A8542DBB5}" srcOrd="3" destOrd="0" presId="urn:microsoft.com/office/officeart/2005/8/layout/bProcess3"/>
    <dgm:cxn modelId="{8BE84160-78E0-4C0D-8956-B28C206A41C6}" type="presParOf" srcId="{1D75494D-343D-444B-96C8-E69A8542DBB5}" destId="{29A5C749-2E62-44B4-B559-925C743D342C}" srcOrd="0" destOrd="0" presId="urn:microsoft.com/office/officeart/2005/8/layout/bProcess3"/>
    <dgm:cxn modelId="{48EC380A-753E-462D-8F20-537391D79BE6}" type="presParOf" srcId="{BB54FD72-403E-4C3B-A247-A8439998D364}" destId="{52664EFD-AB77-4EA4-A0CA-556E8867A92F}" srcOrd="4" destOrd="0" presId="urn:microsoft.com/office/officeart/2005/8/layout/bProcess3"/>
    <dgm:cxn modelId="{6279C249-7F82-4C3A-B164-ED6DC5C4B00E}" type="presParOf" srcId="{BB54FD72-403E-4C3B-A247-A8439998D364}" destId="{DE70C7A6-6FE4-4CDC-B786-B5B1F71A75B8}" srcOrd="5" destOrd="0" presId="urn:microsoft.com/office/officeart/2005/8/layout/bProcess3"/>
    <dgm:cxn modelId="{B6655052-1011-4C84-AEA7-85AB1A23D07A}" type="presParOf" srcId="{DE70C7A6-6FE4-4CDC-B786-B5B1F71A75B8}" destId="{9D642BC7-7969-47A2-AFE9-71F08AB2260D}" srcOrd="0" destOrd="0" presId="urn:microsoft.com/office/officeart/2005/8/layout/bProcess3"/>
    <dgm:cxn modelId="{827F40B4-618E-4BA6-8705-5C15D44BD144}" type="presParOf" srcId="{BB54FD72-403E-4C3B-A247-A8439998D364}" destId="{0DEC3AB9-2B72-45B3-9FEB-37B71236AA99}" srcOrd="6" destOrd="0" presId="urn:microsoft.com/office/officeart/2005/8/layout/bProcess3"/>
    <dgm:cxn modelId="{8E9D651A-F583-4B4E-9578-717BC868B568}" type="presParOf" srcId="{BB54FD72-403E-4C3B-A247-A8439998D364}" destId="{19175693-41F9-4875-BB22-0BF1058D0487}" srcOrd="7" destOrd="0" presId="urn:microsoft.com/office/officeart/2005/8/layout/bProcess3"/>
    <dgm:cxn modelId="{0BFD4620-2AD0-4207-A5CE-50C87C833E7C}" type="presParOf" srcId="{19175693-41F9-4875-BB22-0BF1058D0487}" destId="{EC1C98B8-F1C2-4393-84D7-9BA30EBB73DC}" srcOrd="0" destOrd="0" presId="urn:microsoft.com/office/officeart/2005/8/layout/bProcess3"/>
    <dgm:cxn modelId="{EB449787-766D-4805-9401-147806D08F16}" type="presParOf" srcId="{BB54FD72-403E-4C3B-A247-A8439998D364}" destId="{76934513-627C-4C84-833F-FA3D0E376420}" srcOrd="8" destOrd="0" presId="urn:microsoft.com/office/officeart/2005/8/layout/bProcess3"/>
    <dgm:cxn modelId="{5FD32B84-8EDF-43F2-A0EF-2F7DD5986497}" type="presParOf" srcId="{BB54FD72-403E-4C3B-A247-A8439998D364}" destId="{6FCF1345-A37F-47B2-B1EB-80265DB1680F}" srcOrd="9" destOrd="0" presId="urn:microsoft.com/office/officeart/2005/8/layout/bProcess3"/>
    <dgm:cxn modelId="{B38BD0BF-B747-4AB7-828D-49EC086C873C}" type="presParOf" srcId="{6FCF1345-A37F-47B2-B1EB-80265DB1680F}" destId="{D5C888D6-A449-4E04-8827-DF2AE1C50B7D}" srcOrd="0" destOrd="0" presId="urn:microsoft.com/office/officeart/2005/8/layout/bProcess3"/>
    <dgm:cxn modelId="{F4F9A571-F9DD-4E65-A4F3-E9C41582355C}" type="presParOf" srcId="{BB54FD72-403E-4C3B-A247-A8439998D364}" destId="{278180DA-87F9-4CC9-BF82-FEA26356A585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707CD1-E17F-490A-8FAD-CB22CA7A205B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A5516EA-6B89-4959-9E62-7C65FA8D6E5B}">
      <dgm:prSet phldrT="[Текст]" custT="1"/>
      <dgm:spPr/>
      <dgm:t>
        <a:bodyPr/>
        <a:lstStyle/>
        <a:p>
          <a:r>
            <a:rPr lang="ru-RU" sz="22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Неявка без уважительной причины</a:t>
          </a:r>
          <a:endParaRPr lang="ru-RU" sz="2200" b="1" dirty="0">
            <a:solidFill>
              <a:srgbClr val="0000FF"/>
            </a:solidFill>
          </a:endParaRPr>
        </a:p>
      </dgm:t>
    </dgm:pt>
    <dgm:pt modelId="{E20F7171-4CF0-4BF6-BF29-A27BFDB5B5DA}" type="parTrans" cxnId="{4A334932-DEAC-431A-886E-816FE8751469}">
      <dgm:prSet/>
      <dgm:spPr/>
      <dgm:t>
        <a:bodyPr/>
        <a:lstStyle/>
        <a:p>
          <a:endParaRPr lang="ru-RU"/>
        </a:p>
      </dgm:t>
    </dgm:pt>
    <dgm:pt modelId="{1656A5B2-FE2C-4E4F-9E33-DCFD3D875C62}" type="sibTrans" cxnId="{4A334932-DEAC-431A-886E-816FE8751469}">
      <dgm:prSet/>
      <dgm:spPr/>
      <dgm:t>
        <a:bodyPr/>
        <a:lstStyle/>
        <a:p>
          <a:endParaRPr lang="ru-RU"/>
        </a:p>
      </dgm:t>
    </dgm:pt>
    <dgm:pt modelId="{CBCE81B9-0A99-4AC7-ADEA-8FCEC3A2579E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случае не выхода обучающегося на связь в течение заседания ГЭК, до объявления результатов ГИА, за исключением случаев, признанных уважительными.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1F576D-CA57-4B2F-9D7A-551C005B5505}" type="parTrans" cxnId="{F638F23E-035E-49B7-B231-B193BA6A163D}">
      <dgm:prSet/>
      <dgm:spPr/>
      <dgm:t>
        <a:bodyPr/>
        <a:lstStyle/>
        <a:p>
          <a:endParaRPr lang="ru-RU"/>
        </a:p>
      </dgm:t>
    </dgm:pt>
    <dgm:pt modelId="{C177ECD6-4C04-4EA7-B0B1-CA388E2FA19B}" type="sibTrans" cxnId="{F638F23E-035E-49B7-B231-B193BA6A163D}">
      <dgm:prSet/>
      <dgm:spPr/>
      <dgm:t>
        <a:bodyPr/>
        <a:lstStyle/>
        <a:p>
          <a:endParaRPr lang="ru-RU"/>
        </a:p>
      </dgm:t>
    </dgm:pt>
    <dgm:pt modelId="{A39CDC16-BCA1-4F74-A6FF-AFDD35816AF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2200" b="1" i="1" dirty="0" smtClean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200" b="1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Уважительные причины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200" b="1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неявки</a:t>
          </a:r>
          <a:endParaRPr lang="ru-RU" sz="2200" b="1" dirty="0">
            <a:solidFill>
              <a:srgbClr val="FFFF00"/>
            </a:solidFill>
          </a:endParaRPr>
        </a:p>
      </dgm:t>
    </dgm:pt>
    <dgm:pt modelId="{4934AF26-676E-4FE8-B6EB-3B03AA320209}" type="parTrans" cxnId="{87CF73DC-58BC-4CA8-823D-73C009803283}">
      <dgm:prSet/>
      <dgm:spPr/>
      <dgm:t>
        <a:bodyPr/>
        <a:lstStyle/>
        <a:p>
          <a:endParaRPr lang="ru-RU"/>
        </a:p>
      </dgm:t>
    </dgm:pt>
    <dgm:pt modelId="{6DCB7AB8-6D64-49D4-83E3-17C7CA3736C0}" type="sibTrans" cxnId="{87CF73DC-58BC-4CA8-823D-73C009803283}">
      <dgm:prSet/>
      <dgm:spPr/>
      <dgm:t>
        <a:bodyPr/>
        <a:lstStyle/>
        <a:p>
          <a:endParaRPr lang="ru-RU"/>
        </a:p>
      </dgm:t>
    </dgm:pt>
    <dgm:pt modelId="{5B90AF95-17DB-471D-BC39-9F7C5194B2EA}">
      <dgm:prSet phldrT="[Текст]" custT="1"/>
      <dgm:spPr/>
      <dgm:t>
        <a:bodyPr/>
        <a:lstStyle/>
        <a:p>
          <a:pPr algn="just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случаях, предусмотренных ЛНА университета (размещены на официальном сайте университета 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https://www.usue.ru/studentam/perechen-tem-vypusknyh-kvalifikacionnyh-rabot/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).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03994F-6D57-4921-A39D-439A19D96827}" type="parTrans" cxnId="{5E8C57A7-FFAE-4F93-8167-415081AAC7C9}">
      <dgm:prSet/>
      <dgm:spPr/>
      <dgm:t>
        <a:bodyPr/>
        <a:lstStyle/>
        <a:p>
          <a:endParaRPr lang="ru-RU"/>
        </a:p>
      </dgm:t>
    </dgm:pt>
    <dgm:pt modelId="{846A2F81-DC74-4FAE-AEEC-BBBFB0D6F062}" type="sibTrans" cxnId="{5E8C57A7-FFAE-4F93-8167-415081AAC7C9}">
      <dgm:prSet/>
      <dgm:spPr/>
      <dgm:t>
        <a:bodyPr/>
        <a:lstStyle/>
        <a:p>
          <a:endParaRPr lang="ru-RU"/>
        </a:p>
      </dgm:t>
    </dgm:pt>
    <dgm:pt modelId="{EB824735-2DDF-48E4-A173-EC45CC8465AD}">
      <dgm:prSet custT="1"/>
      <dgm:spPr/>
      <dgm:t>
        <a:bodyPr/>
        <a:lstStyle/>
        <a:p>
          <a:pPr algn="just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случае, если у обучающийся, за ранее сообщил о имеющихся технических проблемах (не позднее чем за 7 рабочих дней до начала государственного итогового испытания);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D5C565-6CCD-4097-B64D-9355CFF71952}" type="parTrans" cxnId="{561FED0E-1E15-459F-9B59-F832100D0559}">
      <dgm:prSet/>
      <dgm:spPr/>
      <dgm:t>
        <a:bodyPr/>
        <a:lstStyle/>
        <a:p>
          <a:endParaRPr lang="ru-RU"/>
        </a:p>
      </dgm:t>
    </dgm:pt>
    <dgm:pt modelId="{79DF760C-F3C0-4392-B96C-DB0502A8B7CB}" type="sibTrans" cxnId="{561FED0E-1E15-459F-9B59-F832100D0559}">
      <dgm:prSet/>
      <dgm:spPr/>
      <dgm:t>
        <a:bodyPr/>
        <a:lstStyle/>
        <a:p>
          <a:endParaRPr lang="ru-RU"/>
        </a:p>
      </dgm:t>
    </dgm:pt>
    <dgm:pt modelId="{EC539AD7-8DA1-440B-941F-3111AE43E020}">
      <dgm:prSet custT="1"/>
      <dgm:spPr/>
      <dgm:t>
        <a:bodyPr/>
        <a:lstStyle/>
        <a:p>
          <a:pPr algn="just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случае, если со стороны обучающегося  по вине провайдера произошел обрыв связи в момент заседания ГЭК, не удалось восстановить связь в течении 15 мин после объявления результатов. Данный факт обучающийся должен подтвердить документом.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A20547-4384-4C5D-83F1-B9902397E7CD}" type="parTrans" cxnId="{F7DC94E4-AB34-4BC1-8B42-82C0915E369B}">
      <dgm:prSet/>
      <dgm:spPr/>
      <dgm:t>
        <a:bodyPr/>
        <a:lstStyle/>
        <a:p>
          <a:endParaRPr lang="ru-RU"/>
        </a:p>
      </dgm:t>
    </dgm:pt>
    <dgm:pt modelId="{44FC5678-3A22-49C1-A232-E3E8EE959177}" type="sibTrans" cxnId="{F7DC94E4-AB34-4BC1-8B42-82C0915E369B}">
      <dgm:prSet/>
      <dgm:spPr/>
      <dgm:t>
        <a:bodyPr/>
        <a:lstStyle/>
        <a:p>
          <a:endParaRPr lang="ru-RU"/>
        </a:p>
      </dgm:t>
    </dgm:pt>
    <dgm:pt modelId="{F72CD6A9-AA2E-4C57-8516-BD83BB52EDF1}" type="pres">
      <dgm:prSet presAssocID="{4B707CD1-E17F-490A-8FAD-CB22CA7A205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0E1803-0124-49CB-8D0A-9A304637684A}" type="pres">
      <dgm:prSet presAssocID="{6A5516EA-6B89-4959-9E62-7C65FA8D6E5B}" presName="composite" presStyleCnt="0"/>
      <dgm:spPr/>
    </dgm:pt>
    <dgm:pt modelId="{53A78D8F-B5F0-4C36-BB6B-B3F7B48061F3}" type="pres">
      <dgm:prSet presAssocID="{6A5516EA-6B89-4959-9E62-7C65FA8D6E5B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FAEB5-95C4-4653-95A5-9780F5436D64}" type="pres">
      <dgm:prSet presAssocID="{6A5516EA-6B89-4959-9E62-7C65FA8D6E5B}" presName="descendantText" presStyleLbl="alignAcc1" presStyleIdx="0" presStyleCnt="2" custScaleY="103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EDDCF-E5C5-4EE7-B952-92B9335EB861}" type="pres">
      <dgm:prSet presAssocID="{1656A5B2-FE2C-4E4F-9E33-DCFD3D875C62}" presName="sp" presStyleCnt="0"/>
      <dgm:spPr/>
    </dgm:pt>
    <dgm:pt modelId="{09DDB897-89AF-46C0-9E7A-3A70D5ACB3B0}" type="pres">
      <dgm:prSet presAssocID="{A39CDC16-BCA1-4F74-A6FF-AFDD35816AF3}" presName="composite" presStyleCnt="0"/>
      <dgm:spPr/>
    </dgm:pt>
    <dgm:pt modelId="{44558255-D397-47A9-BDCC-39FEF8A0A494}" type="pres">
      <dgm:prSet presAssocID="{A39CDC16-BCA1-4F74-A6FF-AFDD35816AF3}" presName="parentText" presStyleLbl="alignNode1" presStyleIdx="1" presStyleCnt="2" custScaleX="1060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1609D-2919-4ED3-9E9F-F26146470D86}" type="pres">
      <dgm:prSet presAssocID="{A39CDC16-BCA1-4F74-A6FF-AFDD35816AF3}" presName="descendantText" presStyleLbl="alignAcc1" presStyleIdx="1" presStyleCnt="2" custScaleY="153378" custLinFactNeighborX="97" custLinFactNeighborY="173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38F23E-035E-49B7-B231-B193BA6A163D}" srcId="{6A5516EA-6B89-4959-9E62-7C65FA8D6E5B}" destId="{CBCE81B9-0A99-4AC7-ADEA-8FCEC3A2579E}" srcOrd="0" destOrd="0" parTransId="{5F1F576D-CA57-4B2F-9D7A-551C005B5505}" sibTransId="{C177ECD6-4C04-4EA7-B0B1-CA388E2FA19B}"/>
    <dgm:cxn modelId="{87CF73DC-58BC-4CA8-823D-73C009803283}" srcId="{4B707CD1-E17F-490A-8FAD-CB22CA7A205B}" destId="{A39CDC16-BCA1-4F74-A6FF-AFDD35816AF3}" srcOrd="1" destOrd="0" parTransId="{4934AF26-676E-4FE8-B6EB-3B03AA320209}" sibTransId="{6DCB7AB8-6D64-49D4-83E3-17C7CA3736C0}"/>
    <dgm:cxn modelId="{50099255-E56D-4C11-BA4C-A67AD5291D21}" type="presOf" srcId="{CBCE81B9-0A99-4AC7-ADEA-8FCEC3A2579E}" destId="{8D6FAEB5-95C4-4653-95A5-9780F5436D64}" srcOrd="0" destOrd="0" presId="urn:microsoft.com/office/officeart/2005/8/layout/chevron2"/>
    <dgm:cxn modelId="{5E8C57A7-FFAE-4F93-8167-415081AAC7C9}" srcId="{A39CDC16-BCA1-4F74-A6FF-AFDD35816AF3}" destId="{5B90AF95-17DB-471D-BC39-9F7C5194B2EA}" srcOrd="0" destOrd="0" parTransId="{5E03994F-6D57-4921-A39D-439A19D96827}" sibTransId="{846A2F81-DC74-4FAE-AEEC-BBBFB0D6F062}"/>
    <dgm:cxn modelId="{DB3FD520-08D8-4E95-9350-B4E26919A93D}" type="presOf" srcId="{6A5516EA-6B89-4959-9E62-7C65FA8D6E5B}" destId="{53A78D8F-B5F0-4C36-BB6B-B3F7B48061F3}" srcOrd="0" destOrd="0" presId="urn:microsoft.com/office/officeart/2005/8/layout/chevron2"/>
    <dgm:cxn modelId="{561FED0E-1E15-459F-9B59-F832100D0559}" srcId="{A39CDC16-BCA1-4F74-A6FF-AFDD35816AF3}" destId="{EB824735-2DDF-48E4-A173-EC45CC8465AD}" srcOrd="1" destOrd="0" parTransId="{A1D5C565-6CCD-4097-B64D-9355CFF71952}" sibTransId="{79DF760C-F3C0-4392-B96C-DB0502A8B7CB}"/>
    <dgm:cxn modelId="{11ABCA7C-42E5-4613-AC64-8AE4B19F119D}" type="presOf" srcId="{EB824735-2DDF-48E4-A173-EC45CC8465AD}" destId="{A621609D-2919-4ED3-9E9F-F26146470D86}" srcOrd="0" destOrd="1" presId="urn:microsoft.com/office/officeart/2005/8/layout/chevron2"/>
    <dgm:cxn modelId="{042A62A0-B8D3-4028-9D18-9FF277933E38}" type="presOf" srcId="{EC539AD7-8DA1-440B-941F-3111AE43E020}" destId="{A621609D-2919-4ED3-9E9F-F26146470D86}" srcOrd="0" destOrd="2" presId="urn:microsoft.com/office/officeart/2005/8/layout/chevron2"/>
    <dgm:cxn modelId="{4A334932-DEAC-431A-886E-816FE8751469}" srcId="{4B707CD1-E17F-490A-8FAD-CB22CA7A205B}" destId="{6A5516EA-6B89-4959-9E62-7C65FA8D6E5B}" srcOrd="0" destOrd="0" parTransId="{E20F7171-4CF0-4BF6-BF29-A27BFDB5B5DA}" sibTransId="{1656A5B2-FE2C-4E4F-9E33-DCFD3D875C62}"/>
    <dgm:cxn modelId="{092666C9-543A-4F5F-9685-AB6A88CF8F37}" type="presOf" srcId="{A39CDC16-BCA1-4F74-A6FF-AFDD35816AF3}" destId="{44558255-D397-47A9-BDCC-39FEF8A0A494}" srcOrd="0" destOrd="0" presId="urn:microsoft.com/office/officeart/2005/8/layout/chevron2"/>
    <dgm:cxn modelId="{1088F769-A786-4F21-9994-A5D4CD30BABD}" type="presOf" srcId="{4B707CD1-E17F-490A-8FAD-CB22CA7A205B}" destId="{F72CD6A9-AA2E-4C57-8516-BD83BB52EDF1}" srcOrd="0" destOrd="0" presId="urn:microsoft.com/office/officeart/2005/8/layout/chevron2"/>
    <dgm:cxn modelId="{35128B9B-2AAD-4F3D-98B8-FD53F0B7FD3E}" type="presOf" srcId="{5B90AF95-17DB-471D-BC39-9F7C5194B2EA}" destId="{A621609D-2919-4ED3-9E9F-F26146470D86}" srcOrd="0" destOrd="0" presId="urn:microsoft.com/office/officeart/2005/8/layout/chevron2"/>
    <dgm:cxn modelId="{F7DC94E4-AB34-4BC1-8B42-82C0915E369B}" srcId="{A39CDC16-BCA1-4F74-A6FF-AFDD35816AF3}" destId="{EC539AD7-8DA1-440B-941F-3111AE43E020}" srcOrd="2" destOrd="0" parTransId="{8BA20547-4384-4C5D-83F1-B9902397E7CD}" sibTransId="{44FC5678-3A22-49C1-A232-E3E8EE959177}"/>
    <dgm:cxn modelId="{F13BE211-0594-4F7D-9789-860CB5CA8CAC}" type="presParOf" srcId="{F72CD6A9-AA2E-4C57-8516-BD83BB52EDF1}" destId="{F50E1803-0124-49CB-8D0A-9A304637684A}" srcOrd="0" destOrd="0" presId="urn:microsoft.com/office/officeart/2005/8/layout/chevron2"/>
    <dgm:cxn modelId="{0B7BD3AC-7D0F-4484-86CE-D5043EAB811D}" type="presParOf" srcId="{F50E1803-0124-49CB-8D0A-9A304637684A}" destId="{53A78D8F-B5F0-4C36-BB6B-B3F7B48061F3}" srcOrd="0" destOrd="0" presId="urn:microsoft.com/office/officeart/2005/8/layout/chevron2"/>
    <dgm:cxn modelId="{02837830-A3CA-4BD6-A015-0C8B230CB101}" type="presParOf" srcId="{F50E1803-0124-49CB-8D0A-9A304637684A}" destId="{8D6FAEB5-95C4-4653-95A5-9780F5436D64}" srcOrd="1" destOrd="0" presId="urn:microsoft.com/office/officeart/2005/8/layout/chevron2"/>
    <dgm:cxn modelId="{1DC551CF-6794-45BF-BD98-E37C61F0DE78}" type="presParOf" srcId="{F72CD6A9-AA2E-4C57-8516-BD83BB52EDF1}" destId="{2E3EDDCF-E5C5-4EE7-B952-92B9335EB861}" srcOrd="1" destOrd="0" presId="urn:microsoft.com/office/officeart/2005/8/layout/chevron2"/>
    <dgm:cxn modelId="{08460CB7-1208-429B-B856-EC611E3E9732}" type="presParOf" srcId="{F72CD6A9-AA2E-4C57-8516-BD83BB52EDF1}" destId="{09DDB897-89AF-46C0-9E7A-3A70D5ACB3B0}" srcOrd="2" destOrd="0" presId="urn:microsoft.com/office/officeart/2005/8/layout/chevron2"/>
    <dgm:cxn modelId="{B2EE95BC-2A62-41ED-8561-5F400B240A5A}" type="presParOf" srcId="{09DDB897-89AF-46C0-9E7A-3A70D5ACB3B0}" destId="{44558255-D397-47A9-BDCC-39FEF8A0A494}" srcOrd="0" destOrd="0" presId="urn:microsoft.com/office/officeart/2005/8/layout/chevron2"/>
    <dgm:cxn modelId="{14D7A90A-5067-4088-B59D-E04161004546}" type="presParOf" srcId="{09DDB897-89AF-46C0-9E7A-3A70D5ACB3B0}" destId="{A621609D-2919-4ED3-9E9F-F26146470D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3693BC-9DF7-407A-B4CE-E9AFEAE9414B}" type="doc">
      <dgm:prSet loTypeId="urn:microsoft.com/office/officeart/2005/8/layout/v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149BB420-95D7-473D-8A8B-E82B2BF826C2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285750" marR="0" lvl="1" indent="0" defTabSz="2133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Перенос заседания ГЭК на другой день возможен только в рамках срока, отведенного на ГИА в соответствии с учебным планом, календарным учебным графиком и индивидуальным учебным планом (не позднее  06.07.2020)</a:t>
          </a:r>
          <a:endParaRPr lang="ru-RU" sz="2400" dirty="0">
            <a:solidFill>
              <a:srgbClr val="FF0000"/>
            </a:solidFill>
          </a:endParaRPr>
        </a:p>
      </dgm:t>
    </dgm:pt>
    <dgm:pt modelId="{CEFA2525-842B-48EF-89F0-29ADAF66BB85}" type="parTrans" cxnId="{0B33115D-B8E5-4183-BDB6-DB44C161BB10}">
      <dgm:prSet/>
      <dgm:spPr/>
      <dgm:t>
        <a:bodyPr/>
        <a:lstStyle/>
        <a:p>
          <a:endParaRPr lang="ru-RU"/>
        </a:p>
      </dgm:t>
    </dgm:pt>
    <dgm:pt modelId="{C58A4D09-0154-4569-B650-8FE2272609E3}" type="sibTrans" cxnId="{0B33115D-B8E5-4183-BDB6-DB44C161BB10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5E8236CA-FD73-417A-AABE-372FEE83DD65}">
      <dgm:prSet custT="1"/>
      <dgm:spPr>
        <a:solidFill>
          <a:srgbClr val="92D050"/>
        </a:solidFill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Уважительные причины переноса заседания ГЭК </a:t>
          </a:r>
        </a:p>
      </dgm:t>
    </dgm:pt>
    <dgm:pt modelId="{5D9DFEA7-C523-4277-98AF-32CD050AB18F}" type="parTrans" cxnId="{FAA87D13-71E0-480B-926A-144BDCB5DFB5}">
      <dgm:prSet/>
      <dgm:spPr/>
      <dgm:t>
        <a:bodyPr/>
        <a:lstStyle/>
        <a:p>
          <a:endParaRPr lang="ru-RU"/>
        </a:p>
      </dgm:t>
    </dgm:pt>
    <dgm:pt modelId="{DDB0D618-E320-404F-892D-F56FE2BE3239}" type="sibTrans" cxnId="{FAA87D13-71E0-480B-926A-144BDCB5DFB5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E646D0CF-FB6F-457A-94B0-9517AC023C75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вине провайдера произошел обрыв связи до или в момент заседания ГЭК</a:t>
          </a:r>
        </a:p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5D79CF-F75D-4B09-B166-EC4FC3A5FCD0}" type="parTrans" cxnId="{67BB119E-4E2E-4D34-9A3D-A343B597E505}">
      <dgm:prSet/>
      <dgm:spPr/>
      <dgm:t>
        <a:bodyPr/>
        <a:lstStyle/>
        <a:p>
          <a:endParaRPr lang="ru-RU"/>
        </a:p>
      </dgm:t>
    </dgm:pt>
    <dgm:pt modelId="{C6FFFABB-D327-44BE-A5DD-A3E12721A471}" type="sibTrans" cxnId="{67BB119E-4E2E-4D34-9A3D-A343B597E505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DC308D6C-8434-48A2-A1CF-96E93B71503B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причине сбоев в работе оборудования университета или  канала связи на протяжении более 30 минут после начала заседания ГЭК</a:t>
          </a:r>
        </a:p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2023FA5E-10DB-4B5E-917F-21C2234F84BF}" type="parTrans" cxnId="{EA78AFCE-333E-4E75-9539-06CF1A48D57F}">
      <dgm:prSet/>
      <dgm:spPr/>
      <dgm:t>
        <a:bodyPr/>
        <a:lstStyle/>
        <a:p>
          <a:endParaRPr lang="ru-RU"/>
        </a:p>
      </dgm:t>
    </dgm:pt>
    <dgm:pt modelId="{46BA04E9-486E-486A-B2D7-1A8F8F54A964}" type="sibTrans" cxnId="{EA78AFCE-333E-4E75-9539-06CF1A48D57F}">
      <dgm:prSet/>
      <dgm:spPr/>
      <dgm:t>
        <a:bodyPr/>
        <a:lstStyle/>
        <a:p>
          <a:endParaRPr lang="ru-RU"/>
        </a:p>
      </dgm:t>
    </dgm:pt>
    <dgm:pt modelId="{D7709CF5-E9AB-4B17-9007-D17A9767A79B}" type="pres">
      <dgm:prSet presAssocID="{373693BC-9DF7-407A-B4CE-E9AFEAE9414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B3A44F-22AC-40A9-B7A9-27F118F68FA9}" type="pres">
      <dgm:prSet presAssocID="{373693BC-9DF7-407A-B4CE-E9AFEAE9414B}" presName="dummyMaxCanvas" presStyleCnt="0">
        <dgm:presLayoutVars/>
      </dgm:prSet>
      <dgm:spPr/>
    </dgm:pt>
    <dgm:pt modelId="{D661E91F-760E-4056-8CA0-DC97EE2C8D8E}" type="pres">
      <dgm:prSet presAssocID="{373693BC-9DF7-407A-B4CE-E9AFEAE9414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865A1-D95D-4A98-A039-9774944AA229}" type="pres">
      <dgm:prSet presAssocID="{373693BC-9DF7-407A-B4CE-E9AFEAE9414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89B6B-3FB9-4466-9EC0-555DDD31A8DE}" type="pres">
      <dgm:prSet presAssocID="{373693BC-9DF7-407A-B4CE-E9AFEAE9414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14F5E-40FB-4336-880C-77AA0492CA21}" type="pres">
      <dgm:prSet presAssocID="{373693BC-9DF7-407A-B4CE-E9AFEAE9414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DF26B-220D-479D-B51F-4C6AB80B6A66}" type="pres">
      <dgm:prSet presAssocID="{373693BC-9DF7-407A-B4CE-E9AFEAE9414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3AE052-BA6D-4558-B873-1CA90BC63A3E}" type="pres">
      <dgm:prSet presAssocID="{373693BC-9DF7-407A-B4CE-E9AFEAE9414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A62319-4B97-42EF-A05E-DE9609157625}" type="pres">
      <dgm:prSet presAssocID="{373693BC-9DF7-407A-B4CE-E9AFEAE9414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E8FF7-AF4F-4F20-80E6-9E020E73F912}" type="pres">
      <dgm:prSet presAssocID="{373693BC-9DF7-407A-B4CE-E9AFEAE9414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87450-3D26-42CC-AB80-B920633B6098}" type="pres">
      <dgm:prSet presAssocID="{373693BC-9DF7-407A-B4CE-E9AFEAE9414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7F305-FC6E-4D2C-95D8-FF4443DE2D13}" type="pres">
      <dgm:prSet presAssocID="{373693BC-9DF7-407A-B4CE-E9AFEAE9414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E8A80-752C-496C-BF93-F2CB581BA459}" type="pres">
      <dgm:prSet presAssocID="{373693BC-9DF7-407A-B4CE-E9AFEAE9414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0BF213-65AA-4B04-B3C2-75686DD5ACE9}" type="presOf" srcId="{149BB420-95D7-473D-8A8B-E82B2BF826C2}" destId="{4E5E8FF7-AF4F-4F20-80E6-9E020E73F912}" srcOrd="1" destOrd="0" presId="urn:microsoft.com/office/officeart/2005/8/layout/vProcess5"/>
    <dgm:cxn modelId="{0CF8E7FF-4E98-4C03-B5DD-21FC89915844}" type="presOf" srcId="{C58A4D09-0154-4569-B650-8FE2272609E3}" destId="{9F8DF26B-220D-479D-B51F-4C6AB80B6A66}" srcOrd="0" destOrd="0" presId="urn:microsoft.com/office/officeart/2005/8/layout/vProcess5"/>
    <dgm:cxn modelId="{0B33115D-B8E5-4183-BDB6-DB44C161BB10}" srcId="{373693BC-9DF7-407A-B4CE-E9AFEAE9414B}" destId="{149BB420-95D7-473D-8A8B-E82B2BF826C2}" srcOrd="0" destOrd="0" parTransId="{CEFA2525-842B-48EF-89F0-29ADAF66BB85}" sibTransId="{C58A4D09-0154-4569-B650-8FE2272609E3}"/>
    <dgm:cxn modelId="{67BB119E-4E2E-4D34-9A3D-A343B597E505}" srcId="{373693BC-9DF7-407A-B4CE-E9AFEAE9414B}" destId="{E646D0CF-FB6F-457A-94B0-9517AC023C75}" srcOrd="2" destOrd="0" parTransId="{4D5D79CF-F75D-4B09-B166-EC4FC3A5FCD0}" sibTransId="{C6FFFABB-D327-44BE-A5DD-A3E12721A471}"/>
    <dgm:cxn modelId="{4BF6D32F-3D1E-4F62-9643-519231F02AEF}" type="presOf" srcId="{E646D0CF-FB6F-457A-94B0-9517AC023C75}" destId="{C8F7F305-FC6E-4D2C-95D8-FF4443DE2D13}" srcOrd="1" destOrd="0" presId="urn:microsoft.com/office/officeart/2005/8/layout/vProcess5"/>
    <dgm:cxn modelId="{8CC30234-C1C4-4FE5-9F0F-F3E0E4E2C52E}" type="presOf" srcId="{C6FFFABB-D327-44BE-A5DD-A3E12721A471}" destId="{47A62319-4B97-42EF-A05E-DE9609157625}" srcOrd="0" destOrd="0" presId="urn:microsoft.com/office/officeart/2005/8/layout/vProcess5"/>
    <dgm:cxn modelId="{82CCF249-F620-4EC4-B3AB-1BB81DB8C517}" type="presOf" srcId="{DDB0D618-E320-404F-892D-F56FE2BE3239}" destId="{D93AE052-BA6D-4558-B873-1CA90BC63A3E}" srcOrd="0" destOrd="0" presId="urn:microsoft.com/office/officeart/2005/8/layout/vProcess5"/>
    <dgm:cxn modelId="{EA78AFCE-333E-4E75-9539-06CF1A48D57F}" srcId="{373693BC-9DF7-407A-B4CE-E9AFEAE9414B}" destId="{DC308D6C-8434-48A2-A1CF-96E93B71503B}" srcOrd="3" destOrd="0" parTransId="{2023FA5E-10DB-4B5E-917F-21C2234F84BF}" sibTransId="{46BA04E9-486E-486A-B2D7-1A8F8F54A964}"/>
    <dgm:cxn modelId="{79618832-0A41-4D65-9616-2249810C23F1}" type="presOf" srcId="{373693BC-9DF7-407A-B4CE-E9AFEAE9414B}" destId="{D7709CF5-E9AB-4B17-9007-D17A9767A79B}" srcOrd="0" destOrd="0" presId="urn:microsoft.com/office/officeart/2005/8/layout/vProcess5"/>
    <dgm:cxn modelId="{7F37246F-9F6F-4BA7-A9E0-FFE58ABBB6B7}" type="presOf" srcId="{E646D0CF-FB6F-457A-94B0-9517AC023C75}" destId="{FB989B6B-3FB9-4466-9EC0-555DDD31A8DE}" srcOrd="0" destOrd="0" presId="urn:microsoft.com/office/officeart/2005/8/layout/vProcess5"/>
    <dgm:cxn modelId="{55EC889E-298C-478B-BDAE-D5B9A17B354F}" type="presOf" srcId="{5E8236CA-FD73-417A-AABE-372FEE83DD65}" destId="{85E87450-3D26-42CC-AB80-B920633B6098}" srcOrd="1" destOrd="0" presId="urn:microsoft.com/office/officeart/2005/8/layout/vProcess5"/>
    <dgm:cxn modelId="{E08AEF40-ABF9-4BCE-9AC0-3C320C91D729}" type="presOf" srcId="{5E8236CA-FD73-417A-AABE-372FEE83DD65}" destId="{325865A1-D95D-4A98-A039-9774944AA229}" srcOrd="0" destOrd="0" presId="urn:microsoft.com/office/officeart/2005/8/layout/vProcess5"/>
    <dgm:cxn modelId="{5E5AC72D-5222-4BE4-9D9C-7E7ED4EF901C}" type="presOf" srcId="{DC308D6C-8434-48A2-A1CF-96E93B71503B}" destId="{86EE8A80-752C-496C-BF93-F2CB581BA459}" srcOrd="1" destOrd="0" presId="urn:microsoft.com/office/officeart/2005/8/layout/vProcess5"/>
    <dgm:cxn modelId="{FAA87D13-71E0-480B-926A-144BDCB5DFB5}" srcId="{373693BC-9DF7-407A-B4CE-E9AFEAE9414B}" destId="{5E8236CA-FD73-417A-AABE-372FEE83DD65}" srcOrd="1" destOrd="0" parTransId="{5D9DFEA7-C523-4277-98AF-32CD050AB18F}" sibTransId="{DDB0D618-E320-404F-892D-F56FE2BE3239}"/>
    <dgm:cxn modelId="{E862360F-4B1F-4AC3-A277-FC81CBDB3DE4}" type="presOf" srcId="{DC308D6C-8434-48A2-A1CF-96E93B71503B}" destId="{9F714F5E-40FB-4336-880C-77AA0492CA21}" srcOrd="0" destOrd="0" presId="urn:microsoft.com/office/officeart/2005/8/layout/vProcess5"/>
    <dgm:cxn modelId="{A713B43F-5533-498F-A243-08908C8D5C68}" type="presOf" srcId="{149BB420-95D7-473D-8A8B-E82B2BF826C2}" destId="{D661E91F-760E-4056-8CA0-DC97EE2C8D8E}" srcOrd="0" destOrd="0" presId="urn:microsoft.com/office/officeart/2005/8/layout/vProcess5"/>
    <dgm:cxn modelId="{85BD93E7-0257-4F2D-A5C4-0E5A4F7C2197}" type="presParOf" srcId="{D7709CF5-E9AB-4B17-9007-D17A9767A79B}" destId="{BAB3A44F-22AC-40A9-B7A9-27F118F68FA9}" srcOrd="0" destOrd="0" presId="urn:microsoft.com/office/officeart/2005/8/layout/vProcess5"/>
    <dgm:cxn modelId="{2FB4731A-B5EB-4F51-852D-7E8BF426BFD2}" type="presParOf" srcId="{D7709CF5-E9AB-4B17-9007-D17A9767A79B}" destId="{D661E91F-760E-4056-8CA0-DC97EE2C8D8E}" srcOrd="1" destOrd="0" presId="urn:microsoft.com/office/officeart/2005/8/layout/vProcess5"/>
    <dgm:cxn modelId="{2735434D-604F-4413-A236-703352AFD09D}" type="presParOf" srcId="{D7709CF5-E9AB-4B17-9007-D17A9767A79B}" destId="{325865A1-D95D-4A98-A039-9774944AA229}" srcOrd="2" destOrd="0" presId="urn:microsoft.com/office/officeart/2005/8/layout/vProcess5"/>
    <dgm:cxn modelId="{90364FD9-D72A-4F3F-813F-63DB7D8BC5BD}" type="presParOf" srcId="{D7709CF5-E9AB-4B17-9007-D17A9767A79B}" destId="{FB989B6B-3FB9-4466-9EC0-555DDD31A8DE}" srcOrd="3" destOrd="0" presId="urn:microsoft.com/office/officeart/2005/8/layout/vProcess5"/>
    <dgm:cxn modelId="{44F45489-ED0F-458F-832B-25119F30095F}" type="presParOf" srcId="{D7709CF5-E9AB-4B17-9007-D17A9767A79B}" destId="{9F714F5E-40FB-4336-880C-77AA0492CA21}" srcOrd="4" destOrd="0" presId="urn:microsoft.com/office/officeart/2005/8/layout/vProcess5"/>
    <dgm:cxn modelId="{D7A8E69B-8ECB-48B2-B334-BF079D5A84FA}" type="presParOf" srcId="{D7709CF5-E9AB-4B17-9007-D17A9767A79B}" destId="{9F8DF26B-220D-479D-B51F-4C6AB80B6A66}" srcOrd="5" destOrd="0" presId="urn:microsoft.com/office/officeart/2005/8/layout/vProcess5"/>
    <dgm:cxn modelId="{32C52D40-563A-43E7-91D7-97F226AFA0C9}" type="presParOf" srcId="{D7709CF5-E9AB-4B17-9007-D17A9767A79B}" destId="{D93AE052-BA6D-4558-B873-1CA90BC63A3E}" srcOrd="6" destOrd="0" presId="urn:microsoft.com/office/officeart/2005/8/layout/vProcess5"/>
    <dgm:cxn modelId="{0996843E-F535-451D-BF33-6A1F1F5A4929}" type="presParOf" srcId="{D7709CF5-E9AB-4B17-9007-D17A9767A79B}" destId="{47A62319-4B97-42EF-A05E-DE9609157625}" srcOrd="7" destOrd="0" presId="urn:microsoft.com/office/officeart/2005/8/layout/vProcess5"/>
    <dgm:cxn modelId="{B717B5A6-7C21-4B75-A43E-81AE171769B4}" type="presParOf" srcId="{D7709CF5-E9AB-4B17-9007-D17A9767A79B}" destId="{4E5E8FF7-AF4F-4F20-80E6-9E020E73F912}" srcOrd="8" destOrd="0" presId="urn:microsoft.com/office/officeart/2005/8/layout/vProcess5"/>
    <dgm:cxn modelId="{C9DD922A-8B79-4388-A151-8A1BAD12E020}" type="presParOf" srcId="{D7709CF5-E9AB-4B17-9007-D17A9767A79B}" destId="{85E87450-3D26-42CC-AB80-B920633B6098}" srcOrd="9" destOrd="0" presId="urn:microsoft.com/office/officeart/2005/8/layout/vProcess5"/>
    <dgm:cxn modelId="{77333BCB-81D8-4F04-8FDA-B8F94FBCCFB3}" type="presParOf" srcId="{D7709CF5-E9AB-4B17-9007-D17A9767A79B}" destId="{C8F7F305-FC6E-4D2C-95D8-FF4443DE2D13}" srcOrd="10" destOrd="0" presId="urn:microsoft.com/office/officeart/2005/8/layout/vProcess5"/>
    <dgm:cxn modelId="{C635D2BE-4E95-48BC-B23E-238045F797B9}" type="presParOf" srcId="{D7709CF5-E9AB-4B17-9007-D17A9767A79B}" destId="{86EE8A80-752C-496C-BF93-F2CB581BA45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3693BC-9DF7-407A-B4CE-E9AFEAE9414B}" type="doc">
      <dgm:prSet loTypeId="urn:microsoft.com/office/officeart/2005/8/layout/v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5E8236CA-FD73-417A-AABE-372FEE83DD65}">
      <dgm:prSet custT="1"/>
      <dgm:spPr>
        <a:solidFill>
          <a:srgbClr val="FFFF00"/>
        </a:solidFill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Неуважительные причины переноса заседания ГЭК </a:t>
          </a:r>
        </a:p>
      </dgm:t>
    </dgm:pt>
    <dgm:pt modelId="{5D9DFEA7-C523-4277-98AF-32CD050AB18F}" type="parTrans" cxnId="{FAA87D13-71E0-480B-926A-144BDCB5DFB5}">
      <dgm:prSet/>
      <dgm:spPr/>
      <dgm:t>
        <a:bodyPr/>
        <a:lstStyle/>
        <a:p>
          <a:endParaRPr lang="ru-RU"/>
        </a:p>
      </dgm:t>
    </dgm:pt>
    <dgm:pt modelId="{DDB0D618-E320-404F-892D-F56FE2BE3239}" type="sibTrans" cxnId="{FAA87D13-71E0-480B-926A-144BDCB5DFB5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E646D0CF-FB6F-457A-94B0-9517AC023C75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членов ГЭК  (отсутствие кворума) </a:t>
          </a:r>
        </a:p>
      </dgm:t>
    </dgm:pt>
    <dgm:pt modelId="{4D5D79CF-F75D-4B09-B166-EC4FC3A5FCD0}" type="parTrans" cxnId="{67BB119E-4E2E-4D34-9A3D-A343B597E505}">
      <dgm:prSet/>
      <dgm:spPr/>
      <dgm:t>
        <a:bodyPr/>
        <a:lstStyle/>
        <a:p>
          <a:endParaRPr lang="ru-RU"/>
        </a:p>
      </dgm:t>
    </dgm:pt>
    <dgm:pt modelId="{C6FFFABB-D327-44BE-A5DD-A3E12721A471}" type="sibTrans" cxnId="{67BB119E-4E2E-4D34-9A3D-A343B597E505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DC308D6C-8434-48A2-A1CF-96E93B71503B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в системе 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Microsoft Teams (Office 365)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ВКР и презентационных материалов всех обучающихся по вине секретаря ГЭК ,несвоевременность подключения обучающихся секретарем ГЭК (более 1 часа после начала заседания) </a:t>
          </a:r>
          <a:endParaRPr lang="ru-RU" sz="3500" dirty="0"/>
        </a:p>
      </dgm:t>
    </dgm:pt>
    <dgm:pt modelId="{2023FA5E-10DB-4B5E-917F-21C2234F84BF}" type="parTrans" cxnId="{EA78AFCE-333E-4E75-9539-06CF1A48D57F}">
      <dgm:prSet/>
      <dgm:spPr/>
      <dgm:t>
        <a:bodyPr/>
        <a:lstStyle/>
        <a:p>
          <a:endParaRPr lang="ru-RU"/>
        </a:p>
      </dgm:t>
    </dgm:pt>
    <dgm:pt modelId="{46BA04E9-486E-486A-B2D7-1A8F8F54A964}" type="sibTrans" cxnId="{EA78AFCE-333E-4E75-9539-06CF1A48D57F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531BD781-810B-4A0F-BCF5-3D8A3583E20F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Персональная ответственность заведующего кафедрой!!! </a:t>
          </a:r>
          <a:endParaRPr lang="ru-RU" sz="2000" b="1" i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FA3709-BFA4-4E1C-B5FA-26297F358174}" type="parTrans" cxnId="{2BA81C6C-B909-486F-8CFD-462D06962E3C}">
      <dgm:prSet/>
      <dgm:spPr/>
      <dgm:t>
        <a:bodyPr/>
        <a:lstStyle/>
        <a:p>
          <a:endParaRPr lang="ru-RU"/>
        </a:p>
      </dgm:t>
    </dgm:pt>
    <dgm:pt modelId="{98235A03-9165-4458-A09F-FB5C897B0D42}" type="sibTrans" cxnId="{2BA81C6C-B909-486F-8CFD-462D06962E3C}">
      <dgm:prSet/>
      <dgm:spPr/>
      <dgm:t>
        <a:bodyPr/>
        <a:lstStyle/>
        <a:p>
          <a:endParaRPr lang="ru-RU"/>
        </a:p>
      </dgm:t>
    </dgm:pt>
    <dgm:pt modelId="{D7709CF5-E9AB-4B17-9007-D17A9767A79B}" type="pres">
      <dgm:prSet presAssocID="{373693BC-9DF7-407A-B4CE-E9AFEAE9414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B3A44F-22AC-40A9-B7A9-27F118F68FA9}" type="pres">
      <dgm:prSet presAssocID="{373693BC-9DF7-407A-B4CE-E9AFEAE9414B}" presName="dummyMaxCanvas" presStyleCnt="0">
        <dgm:presLayoutVars/>
      </dgm:prSet>
      <dgm:spPr/>
    </dgm:pt>
    <dgm:pt modelId="{D661E91F-760E-4056-8CA0-DC97EE2C8D8E}" type="pres">
      <dgm:prSet presAssocID="{373693BC-9DF7-407A-B4CE-E9AFEAE9414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865A1-D95D-4A98-A039-9774944AA229}" type="pres">
      <dgm:prSet presAssocID="{373693BC-9DF7-407A-B4CE-E9AFEAE9414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89B6B-3FB9-4466-9EC0-555DDD31A8DE}" type="pres">
      <dgm:prSet presAssocID="{373693BC-9DF7-407A-B4CE-E9AFEAE9414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14F5E-40FB-4336-880C-77AA0492CA21}" type="pres">
      <dgm:prSet presAssocID="{373693BC-9DF7-407A-B4CE-E9AFEAE9414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DF26B-220D-479D-B51F-4C6AB80B6A66}" type="pres">
      <dgm:prSet presAssocID="{373693BC-9DF7-407A-B4CE-E9AFEAE9414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3AE052-BA6D-4558-B873-1CA90BC63A3E}" type="pres">
      <dgm:prSet presAssocID="{373693BC-9DF7-407A-B4CE-E9AFEAE9414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A62319-4B97-42EF-A05E-DE9609157625}" type="pres">
      <dgm:prSet presAssocID="{373693BC-9DF7-407A-B4CE-E9AFEAE9414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E8FF7-AF4F-4F20-80E6-9E020E73F912}" type="pres">
      <dgm:prSet presAssocID="{373693BC-9DF7-407A-B4CE-E9AFEAE9414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87450-3D26-42CC-AB80-B920633B6098}" type="pres">
      <dgm:prSet presAssocID="{373693BC-9DF7-407A-B4CE-E9AFEAE9414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7F305-FC6E-4D2C-95D8-FF4443DE2D13}" type="pres">
      <dgm:prSet presAssocID="{373693BC-9DF7-407A-B4CE-E9AFEAE9414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E8A80-752C-496C-BF93-F2CB581BA459}" type="pres">
      <dgm:prSet presAssocID="{373693BC-9DF7-407A-B4CE-E9AFEAE9414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9BE3FF-6041-4703-94BC-718BCA2F6B76}" type="presOf" srcId="{E646D0CF-FB6F-457A-94B0-9517AC023C75}" destId="{325865A1-D95D-4A98-A039-9774944AA229}" srcOrd="0" destOrd="0" presId="urn:microsoft.com/office/officeart/2005/8/layout/vProcess5"/>
    <dgm:cxn modelId="{3AB66775-B93B-4C94-83E8-B10B95903291}" type="presOf" srcId="{E646D0CF-FB6F-457A-94B0-9517AC023C75}" destId="{85E87450-3D26-42CC-AB80-B920633B6098}" srcOrd="1" destOrd="0" presId="urn:microsoft.com/office/officeart/2005/8/layout/vProcess5"/>
    <dgm:cxn modelId="{8727A082-82B3-4CFF-9190-1752B24FD615}" type="presOf" srcId="{531BD781-810B-4A0F-BCF5-3D8A3583E20F}" destId="{9F714F5E-40FB-4336-880C-77AA0492CA21}" srcOrd="0" destOrd="0" presId="urn:microsoft.com/office/officeart/2005/8/layout/vProcess5"/>
    <dgm:cxn modelId="{67BB119E-4E2E-4D34-9A3D-A343B597E505}" srcId="{373693BC-9DF7-407A-B4CE-E9AFEAE9414B}" destId="{E646D0CF-FB6F-457A-94B0-9517AC023C75}" srcOrd="1" destOrd="0" parTransId="{4D5D79CF-F75D-4B09-B166-EC4FC3A5FCD0}" sibTransId="{C6FFFABB-D327-44BE-A5DD-A3E12721A471}"/>
    <dgm:cxn modelId="{D203F337-867C-4FB8-B355-9A4FD961A954}" type="presOf" srcId="{DC308D6C-8434-48A2-A1CF-96E93B71503B}" destId="{FB989B6B-3FB9-4466-9EC0-555DDD31A8DE}" srcOrd="0" destOrd="0" presId="urn:microsoft.com/office/officeart/2005/8/layout/vProcess5"/>
    <dgm:cxn modelId="{E780B5F7-E2D2-4751-B3FB-435BE75E741D}" type="presOf" srcId="{C6FFFABB-D327-44BE-A5DD-A3E12721A471}" destId="{D93AE052-BA6D-4558-B873-1CA90BC63A3E}" srcOrd="0" destOrd="0" presId="urn:microsoft.com/office/officeart/2005/8/layout/vProcess5"/>
    <dgm:cxn modelId="{F5B4756E-62E7-4703-B9B1-79C0D6F031D3}" type="presOf" srcId="{531BD781-810B-4A0F-BCF5-3D8A3583E20F}" destId="{86EE8A80-752C-496C-BF93-F2CB581BA459}" srcOrd="1" destOrd="0" presId="urn:microsoft.com/office/officeart/2005/8/layout/vProcess5"/>
    <dgm:cxn modelId="{EA78AFCE-333E-4E75-9539-06CF1A48D57F}" srcId="{373693BC-9DF7-407A-B4CE-E9AFEAE9414B}" destId="{DC308D6C-8434-48A2-A1CF-96E93B71503B}" srcOrd="2" destOrd="0" parTransId="{2023FA5E-10DB-4B5E-917F-21C2234F84BF}" sibTransId="{46BA04E9-486E-486A-B2D7-1A8F8F54A964}"/>
    <dgm:cxn modelId="{B6929266-D9BB-4C20-ACC9-C7F8F729232F}" type="presOf" srcId="{5E8236CA-FD73-417A-AABE-372FEE83DD65}" destId="{D661E91F-760E-4056-8CA0-DC97EE2C8D8E}" srcOrd="0" destOrd="0" presId="urn:microsoft.com/office/officeart/2005/8/layout/vProcess5"/>
    <dgm:cxn modelId="{79618832-0A41-4D65-9616-2249810C23F1}" type="presOf" srcId="{373693BC-9DF7-407A-B4CE-E9AFEAE9414B}" destId="{D7709CF5-E9AB-4B17-9007-D17A9767A79B}" srcOrd="0" destOrd="0" presId="urn:microsoft.com/office/officeart/2005/8/layout/vProcess5"/>
    <dgm:cxn modelId="{B00F68C8-4AA4-40AD-B501-947BB684C61F}" type="presOf" srcId="{5E8236CA-FD73-417A-AABE-372FEE83DD65}" destId="{4E5E8FF7-AF4F-4F20-80E6-9E020E73F912}" srcOrd="1" destOrd="0" presId="urn:microsoft.com/office/officeart/2005/8/layout/vProcess5"/>
    <dgm:cxn modelId="{46E9852B-BB89-4B26-B609-7309F49AC4FF}" type="presOf" srcId="{DDB0D618-E320-404F-892D-F56FE2BE3239}" destId="{9F8DF26B-220D-479D-B51F-4C6AB80B6A66}" srcOrd="0" destOrd="0" presId="urn:microsoft.com/office/officeart/2005/8/layout/vProcess5"/>
    <dgm:cxn modelId="{8B16B575-50AB-4FFA-B879-5DAA403A1676}" type="presOf" srcId="{DC308D6C-8434-48A2-A1CF-96E93B71503B}" destId="{C8F7F305-FC6E-4D2C-95D8-FF4443DE2D13}" srcOrd="1" destOrd="0" presId="urn:microsoft.com/office/officeart/2005/8/layout/vProcess5"/>
    <dgm:cxn modelId="{44BB9550-E589-4827-92C9-8EAB41D687B5}" type="presOf" srcId="{46BA04E9-486E-486A-B2D7-1A8F8F54A964}" destId="{47A62319-4B97-42EF-A05E-DE9609157625}" srcOrd="0" destOrd="0" presId="urn:microsoft.com/office/officeart/2005/8/layout/vProcess5"/>
    <dgm:cxn modelId="{FAA87D13-71E0-480B-926A-144BDCB5DFB5}" srcId="{373693BC-9DF7-407A-B4CE-E9AFEAE9414B}" destId="{5E8236CA-FD73-417A-AABE-372FEE83DD65}" srcOrd="0" destOrd="0" parTransId="{5D9DFEA7-C523-4277-98AF-32CD050AB18F}" sibTransId="{DDB0D618-E320-404F-892D-F56FE2BE3239}"/>
    <dgm:cxn modelId="{2BA81C6C-B909-486F-8CFD-462D06962E3C}" srcId="{373693BC-9DF7-407A-B4CE-E9AFEAE9414B}" destId="{531BD781-810B-4A0F-BCF5-3D8A3583E20F}" srcOrd="3" destOrd="0" parTransId="{29FA3709-BFA4-4E1C-B5FA-26297F358174}" sibTransId="{98235A03-9165-4458-A09F-FB5C897B0D42}"/>
    <dgm:cxn modelId="{85BD93E7-0257-4F2D-A5C4-0E5A4F7C2197}" type="presParOf" srcId="{D7709CF5-E9AB-4B17-9007-D17A9767A79B}" destId="{BAB3A44F-22AC-40A9-B7A9-27F118F68FA9}" srcOrd="0" destOrd="0" presId="urn:microsoft.com/office/officeart/2005/8/layout/vProcess5"/>
    <dgm:cxn modelId="{7C1A9B7C-AC27-42D3-8419-C83C54C368DA}" type="presParOf" srcId="{D7709CF5-E9AB-4B17-9007-D17A9767A79B}" destId="{D661E91F-760E-4056-8CA0-DC97EE2C8D8E}" srcOrd="1" destOrd="0" presId="urn:microsoft.com/office/officeart/2005/8/layout/vProcess5"/>
    <dgm:cxn modelId="{A0BFAD54-44AB-4899-B724-0689DE811ADB}" type="presParOf" srcId="{D7709CF5-E9AB-4B17-9007-D17A9767A79B}" destId="{325865A1-D95D-4A98-A039-9774944AA229}" srcOrd="2" destOrd="0" presId="urn:microsoft.com/office/officeart/2005/8/layout/vProcess5"/>
    <dgm:cxn modelId="{C45088F7-03F6-446C-AE85-4724CD6B1F1B}" type="presParOf" srcId="{D7709CF5-E9AB-4B17-9007-D17A9767A79B}" destId="{FB989B6B-3FB9-4466-9EC0-555DDD31A8DE}" srcOrd="3" destOrd="0" presId="urn:microsoft.com/office/officeart/2005/8/layout/vProcess5"/>
    <dgm:cxn modelId="{CEEC1B66-CB4E-4377-9E2B-4FDD8AC8FE6C}" type="presParOf" srcId="{D7709CF5-E9AB-4B17-9007-D17A9767A79B}" destId="{9F714F5E-40FB-4336-880C-77AA0492CA21}" srcOrd="4" destOrd="0" presId="urn:microsoft.com/office/officeart/2005/8/layout/vProcess5"/>
    <dgm:cxn modelId="{749EDC67-6ADA-4EB1-A847-57FAD3BFDA59}" type="presParOf" srcId="{D7709CF5-E9AB-4B17-9007-D17A9767A79B}" destId="{9F8DF26B-220D-479D-B51F-4C6AB80B6A66}" srcOrd="5" destOrd="0" presId="urn:microsoft.com/office/officeart/2005/8/layout/vProcess5"/>
    <dgm:cxn modelId="{7ACE6F8C-4AF6-436C-A94B-6F9AA6A01AA7}" type="presParOf" srcId="{D7709CF5-E9AB-4B17-9007-D17A9767A79B}" destId="{D93AE052-BA6D-4558-B873-1CA90BC63A3E}" srcOrd="6" destOrd="0" presId="urn:microsoft.com/office/officeart/2005/8/layout/vProcess5"/>
    <dgm:cxn modelId="{597AB3B7-C195-4530-8D32-2DDEB5EF056D}" type="presParOf" srcId="{D7709CF5-E9AB-4B17-9007-D17A9767A79B}" destId="{47A62319-4B97-42EF-A05E-DE9609157625}" srcOrd="7" destOrd="0" presId="urn:microsoft.com/office/officeart/2005/8/layout/vProcess5"/>
    <dgm:cxn modelId="{6A8FCC63-AECF-4400-90FC-EA17E7AAD351}" type="presParOf" srcId="{D7709CF5-E9AB-4B17-9007-D17A9767A79B}" destId="{4E5E8FF7-AF4F-4F20-80E6-9E020E73F912}" srcOrd="8" destOrd="0" presId="urn:microsoft.com/office/officeart/2005/8/layout/vProcess5"/>
    <dgm:cxn modelId="{81052A71-0E23-49C7-AE42-9A61D845E760}" type="presParOf" srcId="{D7709CF5-E9AB-4B17-9007-D17A9767A79B}" destId="{85E87450-3D26-42CC-AB80-B920633B6098}" srcOrd="9" destOrd="0" presId="urn:microsoft.com/office/officeart/2005/8/layout/vProcess5"/>
    <dgm:cxn modelId="{664464E6-5B8A-479F-A3E5-0BE4898E136E}" type="presParOf" srcId="{D7709CF5-E9AB-4B17-9007-D17A9767A79B}" destId="{C8F7F305-FC6E-4D2C-95D8-FF4443DE2D13}" srcOrd="10" destOrd="0" presId="urn:microsoft.com/office/officeart/2005/8/layout/vProcess5"/>
    <dgm:cxn modelId="{D65D349C-74AD-4544-BEDF-B1CE6DCF651F}" type="presParOf" srcId="{D7709CF5-E9AB-4B17-9007-D17A9767A79B}" destId="{86EE8A80-752C-496C-BF93-F2CB581BA45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31FA8-DDDB-41BB-8C96-965A46C439CF}">
      <dsp:nvSpPr>
        <dsp:cNvPr id="0" name=""/>
        <dsp:cNvSpPr/>
      </dsp:nvSpPr>
      <dsp:spPr>
        <a:xfrm>
          <a:off x="2170373" y="949208"/>
          <a:ext cx="5905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2383" y="45720"/>
              </a:lnTo>
              <a:lnTo>
                <a:pt x="312383" y="47320"/>
              </a:lnTo>
              <a:lnTo>
                <a:pt x="590566" y="473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50127" y="993286"/>
        <a:ext cx="31058" cy="3284"/>
      </dsp:txXfrm>
    </dsp:sp>
    <dsp:sp modelId="{CB6DAC94-7AAE-469A-B09E-C128961BB866}">
      <dsp:nvSpPr>
        <dsp:cNvPr id="0" name=""/>
        <dsp:cNvSpPr/>
      </dsp:nvSpPr>
      <dsp:spPr>
        <a:xfrm>
          <a:off x="2819" y="138193"/>
          <a:ext cx="2169353" cy="1713469"/>
        </a:xfrm>
        <a:prstGeom prst="rect">
          <a:avLst/>
        </a:prstGeom>
        <a:solidFill>
          <a:srgbClr val="FFFFCC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1 час 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начала заседания ГЭК 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формирует Команду ГЭК в системе  Microsoft Teams (Office 365) </a:t>
          </a:r>
        </a:p>
      </dsp:txBody>
      <dsp:txXfrm>
        <a:off x="2819" y="138193"/>
        <a:ext cx="2169353" cy="1713469"/>
      </dsp:txXfrm>
    </dsp:sp>
    <dsp:sp modelId="{1D75494D-343D-444B-96C8-E69A8542DBB5}">
      <dsp:nvSpPr>
        <dsp:cNvPr id="0" name=""/>
        <dsp:cNvSpPr/>
      </dsp:nvSpPr>
      <dsp:spPr>
        <a:xfrm>
          <a:off x="7169599" y="950809"/>
          <a:ext cx="5953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4787" y="45720"/>
              </a:lnTo>
              <a:lnTo>
                <a:pt x="314787" y="51164"/>
              </a:lnTo>
              <a:lnTo>
                <a:pt x="595375" y="51164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451636" y="994887"/>
        <a:ext cx="31299" cy="3284"/>
      </dsp:txXfrm>
    </dsp:sp>
    <dsp:sp modelId="{BD009DDD-83EB-4543-91FD-133BA3DB0E9E}">
      <dsp:nvSpPr>
        <dsp:cNvPr id="0" name=""/>
        <dsp:cNvSpPr/>
      </dsp:nvSpPr>
      <dsp:spPr>
        <a:xfrm>
          <a:off x="2793340" y="164446"/>
          <a:ext cx="4378058" cy="1664167"/>
        </a:xfrm>
        <a:prstGeom prst="rect">
          <a:avLst/>
        </a:prstGeom>
        <a:solidFill>
          <a:srgbClr val="FFFFCC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30 минут </a:t>
          </a:r>
          <a:r>
            <a:rPr lang="ru-RU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заседания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подключение обучающихся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загрузку обучающимися ВКР и презентаций в систему Microsoft Teams 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 случае не подключения  обучающихся,  информирует директора института,  в случае сбоя информирует ответственного за тех поддержку</a:t>
          </a:r>
          <a:r>
            <a:rPr lang="ru-RU" sz="10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>
        <a:off x="2793340" y="164446"/>
        <a:ext cx="4378058" cy="1664167"/>
      </dsp:txXfrm>
    </dsp:sp>
    <dsp:sp modelId="{2FE3EDCF-6DF1-4B44-A2B3-F7F2243304C7}">
      <dsp:nvSpPr>
        <dsp:cNvPr id="0" name=""/>
        <dsp:cNvSpPr/>
      </dsp:nvSpPr>
      <dsp:spPr>
        <a:xfrm>
          <a:off x="1265628" y="1793327"/>
          <a:ext cx="8461201" cy="374595"/>
        </a:xfrm>
        <a:custGeom>
          <a:avLst/>
          <a:gdLst/>
          <a:ahLst/>
          <a:cxnLst/>
          <a:rect l="0" t="0" r="0" b="0"/>
          <a:pathLst>
            <a:path>
              <a:moveTo>
                <a:pt x="8461201" y="0"/>
              </a:moveTo>
              <a:lnTo>
                <a:pt x="8461201" y="204397"/>
              </a:lnTo>
              <a:lnTo>
                <a:pt x="0" y="204397"/>
              </a:lnTo>
              <a:lnTo>
                <a:pt x="0" y="374595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84456" y="1978982"/>
        <a:ext cx="423544" cy="3284"/>
      </dsp:txXfrm>
    </dsp:sp>
    <dsp:sp modelId="{DD7DCCF9-364B-4F93-9DA9-BA090A43B9CD}">
      <dsp:nvSpPr>
        <dsp:cNvPr id="0" name=""/>
        <dsp:cNvSpPr/>
      </dsp:nvSpPr>
      <dsp:spPr>
        <a:xfrm>
          <a:off x="7797374" y="208821"/>
          <a:ext cx="3858909" cy="1586305"/>
        </a:xfrm>
        <a:prstGeom prst="rect">
          <a:avLst/>
        </a:prstGeom>
        <a:solidFill>
          <a:srgbClr val="FFFFCC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15 минут</a:t>
          </a:r>
          <a:r>
            <a:rPr lang="ru-RU" sz="1200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заседания секретарь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проверяет подключение  членов ГЭК,</a:t>
          </a:r>
        </a:p>
        <a:p>
          <a:pPr lvl="0" defTabSz="533400">
            <a:spcBef>
              <a:spcPct val="0"/>
            </a:spcBef>
          </a:pPr>
          <a:r>
            <a:rPr lang="ru-RU" sz="1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случае не подключения,  информирует заведующего кафедрой</a:t>
          </a:r>
        </a:p>
      </dsp:txBody>
      <dsp:txXfrm>
        <a:off x="7797374" y="208821"/>
        <a:ext cx="3858909" cy="1586305"/>
      </dsp:txXfrm>
    </dsp:sp>
    <dsp:sp modelId="{24E16D4C-C133-4284-8013-E142320EC1F2}">
      <dsp:nvSpPr>
        <dsp:cNvPr id="0" name=""/>
        <dsp:cNvSpPr/>
      </dsp:nvSpPr>
      <dsp:spPr>
        <a:xfrm>
          <a:off x="2528462" y="2931379"/>
          <a:ext cx="2993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66797" y="45720"/>
              </a:lnTo>
              <a:lnTo>
                <a:pt x="166797" y="48622"/>
              </a:lnTo>
              <a:lnTo>
                <a:pt x="299395" y="48622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69910" y="2975456"/>
        <a:ext cx="16500" cy="3284"/>
      </dsp:txXfrm>
    </dsp:sp>
    <dsp:sp modelId="{60D4EA07-E6F6-44F7-A7D5-19DB96EAB4B5}">
      <dsp:nvSpPr>
        <dsp:cNvPr id="0" name=""/>
        <dsp:cNvSpPr/>
      </dsp:nvSpPr>
      <dsp:spPr>
        <a:xfrm>
          <a:off x="993" y="2200323"/>
          <a:ext cx="2529269" cy="155355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Озвучивает информацию и пишет чате: </a:t>
          </a: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«Ведется аудио и видеозапись»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ГЭК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открывает заседание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наличие кворума (не менее </a:t>
          </a: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2/3 от состава комиссии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3" y="2200323"/>
        <a:ext cx="2529269" cy="1553551"/>
      </dsp:txXfrm>
    </dsp:sp>
    <dsp:sp modelId="{DE70C7A6-6FE4-4CDC-B786-B5B1F71A75B8}">
      <dsp:nvSpPr>
        <dsp:cNvPr id="0" name=""/>
        <dsp:cNvSpPr/>
      </dsp:nvSpPr>
      <dsp:spPr>
        <a:xfrm>
          <a:off x="5202654" y="2934281"/>
          <a:ext cx="1985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6366" y="45720"/>
              </a:lnTo>
              <a:lnTo>
                <a:pt x="116366" y="86221"/>
              </a:lnTo>
              <a:lnTo>
                <a:pt x="198533" y="86221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96103" y="2978358"/>
        <a:ext cx="11634" cy="3284"/>
      </dsp:txXfrm>
    </dsp:sp>
    <dsp:sp modelId="{52664EFD-AB77-4EA4-A0CA-556E8867A92F}">
      <dsp:nvSpPr>
        <dsp:cNvPr id="0" name=""/>
        <dsp:cNvSpPr/>
      </dsp:nvSpPr>
      <dsp:spPr>
        <a:xfrm>
          <a:off x="2860258" y="2201123"/>
          <a:ext cx="2344196" cy="155775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algn="l">
            <a:spcBef>
              <a:spcPct val="0"/>
            </a:spcBef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>
            <a:spcBef>
              <a:spcPct val="0"/>
            </a:spcBef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осуществляет идентификацию личности</a:t>
          </a:r>
        </a:p>
        <a:p>
          <a:pPr>
            <a:spcBef>
              <a:spcPct val="0"/>
            </a:spcBef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</a:t>
          </a:r>
        </a:p>
        <a:p>
          <a:pPr marR="0" eaLnBrk="1" fontAlgn="auto" latinLnBrk="0" hangingPunct="1">
            <a:spcBef>
              <a:spcPct val="0"/>
            </a:spcBef>
            <a:buClrTx/>
            <a:buSzTx/>
            <a:buFontTx/>
            <a:tabLst/>
            <a:defRPr/>
          </a:pP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-озвучивает ФИО, предъявляет паспорт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в чате пишет: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«к защите ВКР готов»</a:t>
          </a:r>
          <a:endParaRPr lang="ru-RU" sz="1200" kern="1200" dirty="0"/>
        </a:p>
      </dsp:txBody>
      <dsp:txXfrm>
        <a:off x="2860258" y="2201123"/>
        <a:ext cx="2344196" cy="1557755"/>
      </dsp:txXfrm>
    </dsp:sp>
    <dsp:sp modelId="{64E50486-D552-4B37-AAF5-449596DA05C6}">
      <dsp:nvSpPr>
        <dsp:cNvPr id="0" name=""/>
        <dsp:cNvSpPr/>
      </dsp:nvSpPr>
      <dsp:spPr>
        <a:xfrm>
          <a:off x="8387191" y="2957558"/>
          <a:ext cx="2867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2944"/>
              </a:moveTo>
              <a:lnTo>
                <a:pt x="160462" y="62944"/>
              </a:lnTo>
              <a:lnTo>
                <a:pt x="160462" y="45720"/>
              </a:lnTo>
              <a:lnTo>
                <a:pt x="28672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522609" y="3001636"/>
        <a:ext cx="15889" cy="3284"/>
      </dsp:txXfrm>
    </dsp:sp>
    <dsp:sp modelId="{E8F17B0B-D5F8-4F7A-9E22-0C4F2ADA46CE}">
      <dsp:nvSpPr>
        <dsp:cNvPr id="0" name=""/>
        <dsp:cNvSpPr/>
      </dsp:nvSpPr>
      <dsp:spPr>
        <a:xfrm>
          <a:off x="5433587" y="2231497"/>
          <a:ext cx="2955403" cy="1578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u="none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озвучивает процедуру защиты ВКР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приглашает обучающегося для защиты, озвучивая ФИО обучающегося тему ВКР, научного руководителя, рецензента</a:t>
          </a:r>
          <a:endParaRPr lang="ru-RU" sz="12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33587" y="2231497"/>
        <a:ext cx="2955403" cy="1578010"/>
      </dsp:txXfrm>
    </dsp:sp>
    <dsp:sp modelId="{09189083-FC0B-42FA-8613-4E9AAB151A55}">
      <dsp:nvSpPr>
        <dsp:cNvPr id="0" name=""/>
        <dsp:cNvSpPr/>
      </dsp:nvSpPr>
      <dsp:spPr>
        <a:xfrm>
          <a:off x="1115346" y="3787012"/>
          <a:ext cx="9065026" cy="498404"/>
        </a:xfrm>
        <a:custGeom>
          <a:avLst/>
          <a:gdLst/>
          <a:ahLst/>
          <a:cxnLst/>
          <a:rect l="0" t="0" r="0" b="0"/>
          <a:pathLst>
            <a:path>
              <a:moveTo>
                <a:pt x="9065026" y="0"/>
              </a:moveTo>
              <a:lnTo>
                <a:pt x="9065026" y="266302"/>
              </a:lnTo>
              <a:lnTo>
                <a:pt x="0" y="266302"/>
              </a:lnTo>
              <a:lnTo>
                <a:pt x="0" y="498404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20848" y="4034571"/>
        <a:ext cx="454022" cy="3284"/>
      </dsp:txXfrm>
    </dsp:sp>
    <dsp:sp modelId="{D5853D3F-6C32-4D0D-8E32-084669ABFDF5}">
      <dsp:nvSpPr>
        <dsp:cNvPr id="0" name=""/>
        <dsp:cNvSpPr/>
      </dsp:nvSpPr>
      <dsp:spPr>
        <a:xfrm>
          <a:off x="8706316" y="2217744"/>
          <a:ext cx="2948112" cy="157106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u="none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-защищает  ВКР, используя  презентацию, отвечает на вопросы  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u="none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-озвучивает содержание отзывов и рецензий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u="none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Члены ГЭК 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-задают вопросы (чат, аудио)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200" u="none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06316" y="2217744"/>
        <a:ext cx="2948112" cy="1571067"/>
      </dsp:txXfrm>
    </dsp:sp>
    <dsp:sp modelId="{1358572A-93EA-4208-8A26-3AD59A89B1F4}">
      <dsp:nvSpPr>
        <dsp:cNvPr id="0" name=""/>
        <dsp:cNvSpPr/>
      </dsp:nvSpPr>
      <dsp:spPr>
        <a:xfrm>
          <a:off x="2228892" y="5192468"/>
          <a:ext cx="3604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7343" y="45720"/>
              </a:lnTo>
              <a:lnTo>
                <a:pt x="197343" y="80297"/>
              </a:lnTo>
              <a:lnTo>
                <a:pt x="360486" y="80297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99320" y="5236546"/>
        <a:ext cx="19630" cy="3284"/>
      </dsp:txXfrm>
    </dsp:sp>
    <dsp:sp modelId="{28A8CC7B-8B22-478B-A033-1B004BDE3CEE}">
      <dsp:nvSpPr>
        <dsp:cNvPr id="0" name=""/>
        <dsp:cNvSpPr/>
      </dsp:nvSpPr>
      <dsp:spPr>
        <a:xfrm>
          <a:off x="0" y="4317816"/>
          <a:ext cx="2230692" cy="184074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just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just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отключает обучающихся от команды на 10-15 мин</a:t>
          </a:r>
        </a:p>
        <a:p>
          <a:pPr lvl="0" algn="just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-подключает обучающихся к команде для объявления результатов</a:t>
          </a:r>
        </a:p>
        <a:p>
          <a:pPr lvl="0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-заполняет ведомость по результатам  и протоколы</a:t>
          </a:r>
        </a:p>
        <a:p>
          <a:pPr lvl="0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Члены ГЭК</a:t>
          </a:r>
        </a:p>
        <a:p>
          <a:pPr lvl="0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Обсуждение результатов ГИА</a:t>
          </a:r>
        </a:p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317816"/>
        <a:ext cx="2230692" cy="1840745"/>
      </dsp:txXfrm>
    </dsp:sp>
    <dsp:sp modelId="{4D880904-6BD9-4A9A-85CF-96D6EF0378D0}">
      <dsp:nvSpPr>
        <dsp:cNvPr id="0" name=""/>
        <dsp:cNvSpPr/>
      </dsp:nvSpPr>
      <dsp:spPr>
        <a:xfrm>
          <a:off x="5139745" y="5227046"/>
          <a:ext cx="2072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0704" y="45720"/>
              </a:lnTo>
              <a:lnTo>
                <a:pt x="120704" y="50120"/>
              </a:lnTo>
              <a:lnTo>
                <a:pt x="207208" y="501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37403" y="5271124"/>
        <a:ext cx="11892" cy="3284"/>
      </dsp:txXfrm>
    </dsp:sp>
    <dsp:sp modelId="{0CFF4704-C22A-4B9B-822C-F38DB5060B65}">
      <dsp:nvSpPr>
        <dsp:cNvPr id="0" name=""/>
        <dsp:cNvSpPr/>
      </dsp:nvSpPr>
      <dsp:spPr>
        <a:xfrm>
          <a:off x="2621779" y="4329664"/>
          <a:ext cx="2519766" cy="188620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ГЭК</a:t>
          </a:r>
        </a:p>
        <a:p>
          <a:pPr marL="0" lvl="0" indent="0" algn="just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объявляет  результаты </a:t>
          </a:r>
          <a:endParaRPr lang="ru-RU" sz="1200" b="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just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спрашивает у обучающегося: </a:t>
          </a:r>
        </a:p>
        <a:p>
          <a:pPr marL="0" lvl="0" indent="0" algn="just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«Есть ли претензий процедуре защиты ВКР?»</a:t>
          </a:r>
        </a:p>
        <a:p>
          <a:pPr marL="0" lvl="0" indent="0" algn="just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 </a:t>
          </a:r>
        </a:p>
        <a:p>
          <a:pPr marL="0" lvl="0" indent="0" algn="just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чате пишет: </a:t>
          </a:r>
        </a:p>
        <a:p>
          <a:pPr marL="0" lvl="0" indent="0" algn="just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«ФИО – </a:t>
          </a:r>
          <a:r>
            <a:rPr lang="ru-RU" sz="120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 процедуре защиты ВКР претензий не имею»</a:t>
          </a: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21779" y="4329664"/>
        <a:ext cx="2519766" cy="1886203"/>
      </dsp:txXfrm>
    </dsp:sp>
    <dsp:sp modelId="{34764489-FD71-4542-BC11-4642FF10D1CB}">
      <dsp:nvSpPr>
        <dsp:cNvPr id="0" name=""/>
        <dsp:cNvSpPr/>
      </dsp:nvSpPr>
      <dsp:spPr>
        <a:xfrm>
          <a:off x="7534494" y="5231446"/>
          <a:ext cx="2917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62973" y="45720"/>
              </a:lnTo>
              <a:lnTo>
                <a:pt x="162973" y="61934"/>
              </a:lnTo>
              <a:lnTo>
                <a:pt x="291747" y="61934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672299" y="5275524"/>
        <a:ext cx="16137" cy="3284"/>
      </dsp:txXfrm>
    </dsp:sp>
    <dsp:sp modelId="{C843231D-BCE9-45E6-9F4D-98AD515F01F1}">
      <dsp:nvSpPr>
        <dsp:cNvPr id="0" name=""/>
        <dsp:cNvSpPr/>
      </dsp:nvSpPr>
      <dsp:spPr>
        <a:xfrm>
          <a:off x="5379354" y="4357333"/>
          <a:ext cx="2156940" cy="183966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ГЭК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пописывает 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ведомость и протоколы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79354" y="4357333"/>
        <a:ext cx="2156940" cy="1839666"/>
      </dsp:txXfrm>
    </dsp:sp>
    <dsp:sp modelId="{B2319E55-DFA5-4649-8E03-4D941EE8F780}">
      <dsp:nvSpPr>
        <dsp:cNvPr id="0" name=""/>
        <dsp:cNvSpPr/>
      </dsp:nvSpPr>
      <dsp:spPr>
        <a:xfrm>
          <a:off x="7858641" y="4389762"/>
          <a:ext cx="3742809" cy="1807237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сохраняет  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видеозапись заседания ГЭК 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заполняет </a:t>
          </a:r>
          <a:r>
            <a:rPr lang="ru-RU" sz="12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сводные протоколы заседания ГЭК,  отчеты председателя ГЭК, зачетные книжки, ведомости</a:t>
          </a:r>
        </a:p>
        <a:p>
          <a:pPr lvl="0" algn="just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представляет </a:t>
          </a:r>
          <a:r>
            <a:rPr lang="ru-RU" sz="12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подпись Председателю ГЭК протоколы, сводные протоколы заседания ГЭК,  отчеты председателя ГЭК.</a:t>
          </a: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58641" y="4389762"/>
        <a:ext cx="3742809" cy="1807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31FA8-DDDB-41BB-8C96-965A46C439CF}">
      <dsp:nvSpPr>
        <dsp:cNvPr id="0" name=""/>
        <dsp:cNvSpPr/>
      </dsp:nvSpPr>
      <dsp:spPr>
        <a:xfrm>
          <a:off x="1987988" y="1038078"/>
          <a:ext cx="5380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6110" y="45720"/>
              </a:lnTo>
              <a:lnTo>
                <a:pt x="286110" y="47185"/>
              </a:lnTo>
              <a:lnTo>
                <a:pt x="538020" y="47185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42783" y="1082294"/>
        <a:ext cx="28431" cy="3007"/>
      </dsp:txXfrm>
    </dsp:sp>
    <dsp:sp modelId="{CB6DAC94-7AAE-469A-B09E-C128961BB866}">
      <dsp:nvSpPr>
        <dsp:cNvPr id="0" name=""/>
        <dsp:cNvSpPr/>
      </dsp:nvSpPr>
      <dsp:spPr>
        <a:xfrm>
          <a:off x="3944" y="299536"/>
          <a:ext cx="1985843" cy="1568523"/>
        </a:xfrm>
        <a:prstGeom prst="rect">
          <a:avLst/>
        </a:prstGeom>
        <a:solidFill>
          <a:srgbClr val="FFFFCC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1 час 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начала заседания ГЭК 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формирует Команду ГЭК в системе  Microsoft Teams (Office 365) </a:t>
          </a:r>
        </a:p>
      </dsp:txBody>
      <dsp:txXfrm>
        <a:off x="3944" y="299536"/>
        <a:ext cx="1985843" cy="1568523"/>
      </dsp:txXfrm>
    </dsp:sp>
    <dsp:sp modelId="{1D75494D-343D-444B-96C8-E69A8542DBB5}">
      <dsp:nvSpPr>
        <dsp:cNvPr id="0" name=""/>
        <dsp:cNvSpPr/>
      </dsp:nvSpPr>
      <dsp:spPr>
        <a:xfrm>
          <a:off x="6980514" y="1039543"/>
          <a:ext cx="5424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8311" y="45720"/>
              </a:lnTo>
              <a:lnTo>
                <a:pt x="288311" y="50704"/>
              </a:lnTo>
              <a:lnTo>
                <a:pt x="542422" y="50704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237400" y="1083760"/>
        <a:ext cx="28652" cy="3007"/>
      </dsp:txXfrm>
    </dsp:sp>
    <dsp:sp modelId="{BD009DDD-83EB-4543-91FD-133BA3DB0E9E}">
      <dsp:nvSpPr>
        <dsp:cNvPr id="0" name=""/>
        <dsp:cNvSpPr/>
      </dsp:nvSpPr>
      <dsp:spPr>
        <a:xfrm>
          <a:off x="2558409" y="323567"/>
          <a:ext cx="4423905" cy="1523391"/>
        </a:xfrm>
        <a:prstGeom prst="rect">
          <a:avLst/>
        </a:prstGeom>
        <a:solidFill>
          <a:srgbClr val="FFFFCC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111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5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30 минут</a:t>
          </a:r>
        </a:p>
        <a:p>
          <a:pPr lvl="0" algn="l" defTabSz="5111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5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5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заседания секретарь ГЭК</a:t>
          </a:r>
        </a:p>
        <a:p>
          <a:pPr lvl="0" defTabSz="511175">
            <a:spcBef>
              <a:spcPct val="0"/>
            </a:spcBef>
          </a:pPr>
          <a:r>
            <a:rPr lang="ru-RU" sz="11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подключение обучающихся к системе  </a:t>
          </a:r>
          <a:r>
            <a:rPr lang="en-US" sz="11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Microsoft Teams </a:t>
          </a:r>
          <a:endParaRPr lang="ru-RU" sz="115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5111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подключение обучающихся к тестам (логины и пароли)</a:t>
          </a:r>
        </a:p>
        <a:p>
          <a:pPr lvl="0" algn="l" defTabSz="5111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 случае не подключения  обучающихся,  информирует директора института,  в случае технического сбоя , неверного логина или пароля информирует ответственного за тех. поддержку)</a:t>
          </a:r>
        </a:p>
      </dsp:txBody>
      <dsp:txXfrm>
        <a:off x="2558409" y="323567"/>
        <a:ext cx="4423905" cy="1523391"/>
      </dsp:txXfrm>
    </dsp:sp>
    <dsp:sp modelId="{2FE3EDCF-6DF1-4B44-A2B3-F7F2243304C7}">
      <dsp:nvSpPr>
        <dsp:cNvPr id="0" name=""/>
        <dsp:cNvSpPr/>
      </dsp:nvSpPr>
      <dsp:spPr>
        <a:xfrm>
          <a:off x="1159929" y="1814506"/>
          <a:ext cx="8161646" cy="344010"/>
        </a:xfrm>
        <a:custGeom>
          <a:avLst/>
          <a:gdLst/>
          <a:ahLst/>
          <a:cxnLst/>
          <a:rect l="0" t="0" r="0" b="0"/>
          <a:pathLst>
            <a:path>
              <a:moveTo>
                <a:pt x="8161646" y="0"/>
              </a:moveTo>
              <a:lnTo>
                <a:pt x="8161646" y="189105"/>
              </a:lnTo>
              <a:lnTo>
                <a:pt x="0" y="189105"/>
              </a:lnTo>
              <a:lnTo>
                <a:pt x="0" y="34401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36496" y="1985008"/>
        <a:ext cx="408511" cy="3007"/>
      </dsp:txXfrm>
    </dsp:sp>
    <dsp:sp modelId="{DD7DCCF9-364B-4F93-9DA9-BA090A43B9CD}">
      <dsp:nvSpPr>
        <dsp:cNvPr id="0" name=""/>
        <dsp:cNvSpPr/>
      </dsp:nvSpPr>
      <dsp:spPr>
        <a:xfrm>
          <a:off x="7555337" y="364189"/>
          <a:ext cx="3532476" cy="1452116"/>
        </a:xfrm>
        <a:prstGeom prst="rect">
          <a:avLst/>
        </a:prstGeom>
        <a:solidFill>
          <a:srgbClr val="FFFFCC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15 минут</a:t>
          </a:r>
          <a:r>
            <a:rPr lang="ru-RU" sz="1200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заседания секретарь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подключение  членов ГЭК,</a:t>
          </a:r>
        </a:p>
        <a:p>
          <a:pPr lvl="0" defTabSz="533400">
            <a:spcBef>
              <a:spcPct val="0"/>
            </a:spcBef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(случае не подключения,  информирует заведующего кафедрой)</a:t>
          </a:r>
        </a:p>
        <a:p>
          <a:pPr lvl="0" defTabSz="533400">
            <a:spcBef>
              <a:spcPct val="0"/>
            </a:spcBef>
          </a:pPr>
          <a:endParaRPr lang="ru-RU" sz="12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55337" y="364189"/>
        <a:ext cx="3532476" cy="1452116"/>
      </dsp:txXfrm>
    </dsp:sp>
    <dsp:sp modelId="{24E16D4C-C133-4284-8013-E142320EC1F2}">
      <dsp:nvSpPr>
        <dsp:cNvPr id="0" name=""/>
        <dsp:cNvSpPr/>
      </dsp:nvSpPr>
      <dsp:spPr>
        <a:xfrm>
          <a:off x="2315786" y="2856263"/>
          <a:ext cx="2669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0587" y="45720"/>
              </a:lnTo>
              <a:lnTo>
                <a:pt x="150587" y="91572"/>
              </a:lnTo>
              <a:lnTo>
                <a:pt x="266974" y="91572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41746" y="2900480"/>
        <a:ext cx="15054" cy="3007"/>
      </dsp:txXfrm>
    </dsp:sp>
    <dsp:sp modelId="{60D4EA07-E6F6-44F7-A7D5-19DB96EAB4B5}">
      <dsp:nvSpPr>
        <dsp:cNvPr id="0" name=""/>
        <dsp:cNvSpPr/>
      </dsp:nvSpPr>
      <dsp:spPr>
        <a:xfrm>
          <a:off x="2273" y="2190916"/>
          <a:ext cx="2315312" cy="142213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Озвучивает информацию и пишет чате: 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«Ведется аудио и видеозапись»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ГЭК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открывает заседание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наличие кворума (не менее </a:t>
          </a:r>
          <a:r>
            <a:rPr lang="ru-RU" sz="11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2/3 от состава комиссии</a:t>
          </a: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73" y="2190916"/>
        <a:ext cx="2315312" cy="1422133"/>
      </dsp:txXfrm>
    </dsp:sp>
    <dsp:sp modelId="{DE70C7A6-6FE4-4CDC-B786-B5B1F71A75B8}">
      <dsp:nvSpPr>
        <dsp:cNvPr id="0" name=""/>
        <dsp:cNvSpPr/>
      </dsp:nvSpPr>
      <dsp:spPr>
        <a:xfrm>
          <a:off x="4759255" y="2895995"/>
          <a:ext cx="1836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1840"/>
              </a:moveTo>
              <a:lnTo>
                <a:pt x="108928" y="51840"/>
              </a:lnTo>
              <a:lnTo>
                <a:pt x="108928" y="45720"/>
              </a:lnTo>
              <a:lnTo>
                <a:pt x="18365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845725" y="2940212"/>
        <a:ext cx="10717" cy="3007"/>
      </dsp:txXfrm>
    </dsp:sp>
    <dsp:sp modelId="{52664EFD-AB77-4EA4-A0CA-556E8867A92F}">
      <dsp:nvSpPr>
        <dsp:cNvPr id="0" name=""/>
        <dsp:cNvSpPr/>
      </dsp:nvSpPr>
      <dsp:spPr>
        <a:xfrm>
          <a:off x="2615160" y="2221883"/>
          <a:ext cx="2145895" cy="145190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algn="l">
            <a:spcBef>
              <a:spcPct val="0"/>
            </a:spcBef>
          </a:pPr>
          <a:r>
            <a:rPr lang="ru-RU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осуществляет идентификацию личности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Обучающиеся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1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-озвучивает ФИО, предъявляет паспорт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1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пишет в чате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1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«к сдаче государственного экзамена готов»</a:t>
          </a:r>
          <a:endParaRPr lang="ru-RU" sz="1100" kern="1200" dirty="0"/>
        </a:p>
      </dsp:txBody>
      <dsp:txXfrm>
        <a:off x="2615160" y="2221883"/>
        <a:ext cx="2145895" cy="1451905"/>
      </dsp:txXfrm>
    </dsp:sp>
    <dsp:sp modelId="{64E50486-D552-4B37-AAF5-449596DA05C6}">
      <dsp:nvSpPr>
        <dsp:cNvPr id="0" name=""/>
        <dsp:cNvSpPr/>
      </dsp:nvSpPr>
      <dsp:spPr>
        <a:xfrm>
          <a:off x="7964652" y="2895995"/>
          <a:ext cx="3784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6306" y="45720"/>
              </a:lnTo>
              <a:lnTo>
                <a:pt x="206306" y="59653"/>
              </a:lnTo>
              <a:lnTo>
                <a:pt x="378413" y="59653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143628" y="2940212"/>
        <a:ext cx="20462" cy="3007"/>
      </dsp:txXfrm>
    </dsp:sp>
    <dsp:sp modelId="{E8F17B0B-D5F8-4F7A-9E22-0C4F2ADA46CE}">
      <dsp:nvSpPr>
        <dsp:cNvPr id="0" name=""/>
        <dsp:cNvSpPr/>
      </dsp:nvSpPr>
      <dsp:spPr>
        <a:xfrm>
          <a:off x="4975312" y="2219454"/>
          <a:ext cx="2991140" cy="144452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озвучивает обучающимся регламент решения тестов;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-в чате выкладывает ссылку на тесты 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Обучающиеся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0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проходит по ссылке, водит логин и пароль, знакомится с инструкцией, шкалой оценок и приступает к  выполнению теста</a:t>
          </a:r>
        </a:p>
      </dsp:txBody>
      <dsp:txXfrm>
        <a:off x="4975312" y="2219454"/>
        <a:ext cx="2991140" cy="1444523"/>
      </dsp:txXfrm>
    </dsp:sp>
    <dsp:sp modelId="{09189083-FC0B-42FA-8613-4E9AAB151A55}">
      <dsp:nvSpPr>
        <dsp:cNvPr id="0" name=""/>
        <dsp:cNvSpPr/>
      </dsp:nvSpPr>
      <dsp:spPr>
        <a:xfrm>
          <a:off x="2148338" y="3672933"/>
          <a:ext cx="7930606" cy="481662"/>
        </a:xfrm>
        <a:custGeom>
          <a:avLst/>
          <a:gdLst/>
          <a:ahLst/>
          <a:cxnLst/>
          <a:rect l="0" t="0" r="0" b="0"/>
          <a:pathLst>
            <a:path>
              <a:moveTo>
                <a:pt x="7930606" y="0"/>
              </a:moveTo>
              <a:lnTo>
                <a:pt x="7930606" y="257931"/>
              </a:lnTo>
              <a:lnTo>
                <a:pt x="0" y="257931"/>
              </a:lnTo>
              <a:lnTo>
                <a:pt x="0" y="481662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14963" y="3912261"/>
        <a:ext cx="397356" cy="3007"/>
      </dsp:txXfrm>
    </dsp:sp>
    <dsp:sp modelId="{D5853D3F-6C32-4D0D-8E32-084669ABFDF5}">
      <dsp:nvSpPr>
        <dsp:cNvPr id="0" name=""/>
        <dsp:cNvSpPr/>
      </dsp:nvSpPr>
      <dsp:spPr>
        <a:xfrm>
          <a:off x="8375465" y="2236565"/>
          <a:ext cx="3406958" cy="143816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defTabSz="488950">
            <a:spcBef>
              <a:spcPct val="0"/>
            </a:spcBef>
          </a:pPr>
          <a:r>
            <a:rPr lang="ru-RU" sz="1100" b="1" u="none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 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решает тест- </a:t>
          </a:r>
          <a:r>
            <a:rPr lang="ru-RU" sz="1100" b="1" u="none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 вопросов в течении 40 мин</a:t>
          </a:r>
          <a:r>
            <a:rPr lang="ru-RU" sz="1100" b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lvl="0" defTabSz="488950">
            <a:spcBef>
              <a:spcPct val="0"/>
            </a:spcBef>
          </a:pPr>
          <a:r>
            <a:rPr lang="ru-RU" sz="1100" b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 решения теста в чате пишет: </a:t>
          </a:r>
        </a:p>
        <a:p>
          <a:pPr lvl="0" defTabSz="488950">
            <a:spcBef>
              <a:spcPct val="0"/>
            </a:spcBef>
          </a:pPr>
          <a:r>
            <a:rPr lang="ru-RU" sz="1100" b="1" u="none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100" b="1" u="sng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ФИО- решение теста закончил. </a:t>
          </a:r>
        </a:p>
        <a:p>
          <a:pPr lvl="0" defTabSz="488950">
            <a:spcBef>
              <a:spcPct val="0"/>
            </a:spcBef>
          </a:pPr>
          <a:r>
            <a:rPr lang="ru-RU" sz="1100" b="1" u="sng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 процедуре сдачи государственного экзамена претензий не имею»</a:t>
          </a:r>
        </a:p>
        <a:p>
          <a:pPr lvl="0" defTabSz="488950">
            <a:spcBef>
              <a:spcPct val="0"/>
            </a:spcBef>
          </a:pPr>
          <a:r>
            <a:rPr lang="ru-RU" sz="1100" b="1" u="none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defTabSz="488950">
            <a:spcBef>
              <a:spcPct val="0"/>
            </a:spcBef>
          </a:pPr>
          <a:r>
            <a:rPr lang="ru-RU" sz="1100" b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 этого отключает обучающихся от команды</a:t>
          </a:r>
          <a:endParaRPr lang="ru-RU" sz="1100" b="1" u="none" kern="12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75465" y="2236565"/>
        <a:ext cx="3406958" cy="1438167"/>
      </dsp:txXfrm>
    </dsp:sp>
    <dsp:sp modelId="{4D880904-6BD9-4A9A-85CF-96D6EF0378D0}">
      <dsp:nvSpPr>
        <dsp:cNvPr id="0" name=""/>
        <dsp:cNvSpPr/>
      </dsp:nvSpPr>
      <dsp:spPr>
        <a:xfrm>
          <a:off x="4278262" y="5091755"/>
          <a:ext cx="2946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64412" y="45720"/>
              </a:lnTo>
              <a:lnTo>
                <a:pt x="164412" y="80350"/>
              </a:lnTo>
              <a:lnTo>
                <a:pt x="294624" y="8035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17398" y="5135971"/>
        <a:ext cx="16353" cy="3007"/>
      </dsp:txXfrm>
    </dsp:sp>
    <dsp:sp modelId="{0CFF4704-C22A-4B9B-822C-F38DB5060B65}">
      <dsp:nvSpPr>
        <dsp:cNvPr id="0" name=""/>
        <dsp:cNvSpPr/>
      </dsp:nvSpPr>
      <dsp:spPr>
        <a:xfrm>
          <a:off x="16614" y="4186996"/>
          <a:ext cx="4263448" cy="190095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течении дня, после решения теста последним обучающимся экзаменационной группы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обработка и обсуждение результатов 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u="none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Члены ГЭК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приступают к обработке и обсуждению результатов решения тестов  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заполняет ведомость по результатам  и протоколы заседания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Подписывает ведомость и протоколы  заседания ГЭК</a:t>
          </a:r>
        </a:p>
      </dsp:txBody>
      <dsp:txXfrm>
        <a:off x="16614" y="4186996"/>
        <a:ext cx="4263448" cy="1900958"/>
      </dsp:txXfrm>
    </dsp:sp>
    <dsp:sp modelId="{34764489-FD71-4542-BC11-4642FF10D1CB}">
      <dsp:nvSpPr>
        <dsp:cNvPr id="0" name=""/>
        <dsp:cNvSpPr/>
      </dsp:nvSpPr>
      <dsp:spPr>
        <a:xfrm>
          <a:off x="6940861" y="5123118"/>
          <a:ext cx="2453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8987"/>
              </a:moveTo>
              <a:lnTo>
                <a:pt x="139759" y="48987"/>
              </a:lnTo>
              <a:lnTo>
                <a:pt x="139759" y="45720"/>
              </a:lnTo>
              <a:lnTo>
                <a:pt x="24531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056621" y="5167334"/>
        <a:ext cx="13796" cy="3007"/>
      </dsp:txXfrm>
    </dsp:sp>
    <dsp:sp modelId="{C843231D-BCE9-45E6-9F4D-98AD515F01F1}">
      <dsp:nvSpPr>
        <dsp:cNvPr id="0" name=""/>
        <dsp:cNvSpPr/>
      </dsp:nvSpPr>
      <dsp:spPr>
        <a:xfrm>
          <a:off x="4605287" y="4256261"/>
          <a:ext cx="2337373" cy="183168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marR="0" lvl="0" indent="0" algn="l" defTabSz="533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сдачи государственного экзамена в письменной форме (по тестам) - </a:t>
          </a: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объявляются на следующий рабочий день</a:t>
          </a: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 дня его проведения </a:t>
          </a: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путем размещения оценки в личном кабинете обучающегося </a:t>
          </a:r>
        </a:p>
      </dsp:txBody>
      <dsp:txXfrm>
        <a:off x="4605287" y="4256261"/>
        <a:ext cx="2337373" cy="1831689"/>
      </dsp:txXfrm>
    </dsp:sp>
    <dsp:sp modelId="{B2319E55-DFA5-4649-8E03-4D941EE8F780}">
      <dsp:nvSpPr>
        <dsp:cNvPr id="0" name=""/>
        <dsp:cNvSpPr/>
      </dsp:nvSpPr>
      <dsp:spPr>
        <a:xfrm>
          <a:off x="7218579" y="4223578"/>
          <a:ext cx="4278037" cy="189051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u="none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 </a:t>
          </a:r>
        </a:p>
        <a:p>
          <a:pPr lvl="0" defTabSz="533400">
            <a:spcBef>
              <a:spcPct val="0"/>
            </a:spcBef>
          </a:pPr>
          <a:r>
            <a:rPr lang="ru-RU" sz="1200" b="1" u="none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следующий рабочий день после дня его проведения </a:t>
          </a:r>
        </a:p>
        <a:p>
          <a:pPr lvl="0" defTabSz="533400">
            <a:spcBef>
              <a:spcPct val="0"/>
            </a:spcBef>
          </a:pPr>
          <a:r>
            <a:rPr lang="ru-RU" sz="1200" b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заходит в личный кабинет </a:t>
          </a:r>
        </a:p>
        <a:p>
          <a:pPr lvl="0" defTabSz="533400">
            <a:spcBef>
              <a:spcPct val="0"/>
            </a:spcBef>
          </a:pPr>
          <a:r>
            <a:rPr lang="ru-RU" sz="1200" b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открывает тест знакомится с оценкой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сохраняет  видеозапись заседания ГЭК 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заполняет </a:t>
          </a:r>
          <a:r>
            <a:rPr lang="ru-RU" sz="12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сводные протоколы заседания ГЭК,  отчеты председателя ГЭК, зачетные книжки, ведомости</a:t>
          </a:r>
        </a:p>
        <a:p>
          <a:pPr lvl="0" algn="just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представляет на подпись Председателю ГЭК протоколы, сводные протоколы заседания ГЭК,  отчеты председателя ГЭК.</a:t>
          </a: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18579" y="4223578"/>
        <a:ext cx="4278037" cy="18905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31FA8-DDDB-41BB-8C96-965A46C439CF}">
      <dsp:nvSpPr>
        <dsp:cNvPr id="0" name=""/>
        <dsp:cNvSpPr/>
      </dsp:nvSpPr>
      <dsp:spPr>
        <a:xfrm>
          <a:off x="3294341" y="1331020"/>
          <a:ext cx="7255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25503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38191" y="1372960"/>
        <a:ext cx="37805" cy="7561"/>
      </dsp:txXfrm>
    </dsp:sp>
    <dsp:sp modelId="{CB6DAC94-7AAE-469A-B09E-C128961BB866}">
      <dsp:nvSpPr>
        <dsp:cNvPr id="0" name=""/>
        <dsp:cNvSpPr/>
      </dsp:nvSpPr>
      <dsp:spPr>
        <a:xfrm>
          <a:off x="8733" y="390518"/>
          <a:ext cx="3287408" cy="1972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30 минут до начала заседания ГЭК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  <a:endParaRPr lang="ru-RU" sz="1500" b="1" kern="1200" dirty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33" y="390518"/>
        <a:ext cx="3287408" cy="1972445"/>
      </dsp:txXfrm>
    </dsp:sp>
    <dsp:sp modelId="{1D75494D-343D-444B-96C8-E69A8542DBB5}">
      <dsp:nvSpPr>
        <dsp:cNvPr id="0" name=""/>
        <dsp:cNvSpPr/>
      </dsp:nvSpPr>
      <dsp:spPr>
        <a:xfrm>
          <a:off x="7337854" y="1331020"/>
          <a:ext cx="7255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25503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681703" y="1372960"/>
        <a:ext cx="37805" cy="7561"/>
      </dsp:txXfrm>
    </dsp:sp>
    <dsp:sp modelId="{BD009DDD-83EB-4543-91FD-133BA3DB0E9E}">
      <dsp:nvSpPr>
        <dsp:cNvPr id="0" name=""/>
        <dsp:cNvSpPr/>
      </dsp:nvSpPr>
      <dsp:spPr>
        <a:xfrm>
          <a:off x="4052245" y="390518"/>
          <a:ext cx="3287408" cy="1972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осуществляет контроль присутствия обучающихся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52245" y="390518"/>
        <a:ext cx="3287408" cy="1972445"/>
      </dsp:txXfrm>
    </dsp:sp>
    <dsp:sp modelId="{DE70C7A6-6FE4-4CDC-B786-B5B1F71A75B8}">
      <dsp:nvSpPr>
        <dsp:cNvPr id="0" name=""/>
        <dsp:cNvSpPr/>
      </dsp:nvSpPr>
      <dsp:spPr>
        <a:xfrm>
          <a:off x="1643704" y="2361163"/>
          <a:ext cx="8095758" cy="711588"/>
        </a:xfrm>
        <a:custGeom>
          <a:avLst/>
          <a:gdLst/>
          <a:ahLst/>
          <a:cxnLst/>
          <a:rect l="0" t="0" r="0" b="0"/>
          <a:pathLst>
            <a:path>
              <a:moveTo>
                <a:pt x="8095758" y="0"/>
              </a:moveTo>
              <a:lnTo>
                <a:pt x="8095758" y="372894"/>
              </a:lnTo>
              <a:lnTo>
                <a:pt x="0" y="372894"/>
              </a:lnTo>
              <a:lnTo>
                <a:pt x="0" y="711588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88340" y="2713176"/>
        <a:ext cx="406485" cy="7561"/>
      </dsp:txXfrm>
    </dsp:sp>
    <dsp:sp modelId="{52664EFD-AB77-4EA4-A0CA-556E8867A92F}">
      <dsp:nvSpPr>
        <dsp:cNvPr id="0" name=""/>
        <dsp:cNvSpPr/>
      </dsp:nvSpPr>
      <dsp:spPr>
        <a:xfrm>
          <a:off x="8095758" y="390518"/>
          <a:ext cx="3287408" cy="1972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осуществляет идентификацию личности в режиме реального времени визуальным установлением соответствия его личности документам, удостоверяющим личность (паспорт).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8095758" y="390518"/>
        <a:ext cx="3287408" cy="1972445"/>
      </dsp:txXfrm>
    </dsp:sp>
    <dsp:sp modelId="{19175693-41F9-4875-BB22-0BF1058D0487}">
      <dsp:nvSpPr>
        <dsp:cNvPr id="0" name=""/>
        <dsp:cNvSpPr/>
      </dsp:nvSpPr>
      <dsp:spPr>
        <a:xfrm>
          <a:off x="3285608" y="4071276"/>
          <a:ext cx="7342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4218" y="45720"/>
              </a:lnTo>
              <a:lnTo>
                <a:pt x="384218" y="55246"/>
              </a:lnTo>
              <a:lnTo>
                <a:pt x="734237" y="55246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33604" y="4113215"/>
        <a:ext cx="38244" cy="7561"/>
      </dsp:txXfrm>
    </dsp:sp>
    <dsp:sp modelId="{0DEC3AB9-2B72-45B3-9FEB-37B71236AA99}">
      <dsp:nvSpPr>
        <dsp:cNvPr id="0" name=""/>
        <dsp:cNvSpPr/>
      </dsp:nvSpPr>
      <dsp:spPr>
        <a:xfrm>
          <a:off x="0" y="3105151"/>
          <a:ext cx="3287408" cy="20236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</a:t>
          </a:r>
          <a:endParaRPr lang="ru-RU" sz="1500" b="1" kern="1200" dirty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105151"/>
        <a:ext cx="3287408" cy="2023689"/>
      </dsp:txXfrm>
    </dsp:sp>
    <dsp:sp modelId="{6FCF1345-A37F-47B2-B1EB-80265DB1680F}">
      <dsp:nvSpPr>
        <dsp:cNvPr id="0" name=""/>
        <dsp:cNvSpPr/>
      </dsp:nvSpPr>
      <dsp:spPr>
        <a:xfrm>
          <a:off x="7337854" y="4071276"/>
          <a:ext cx="6969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5246"/>
              </a:moveTo>
              <a:lnTo>
                <a:pt x="365568" y="55246"/>
              </a:lnTo>
              <a:lnTo>
                <a:pt x="365568" y="45720"/>
              </a:lnTo>
              <a:lnTo>
                <a:pt x="69693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668132" y="4113215"/>
        <a:ext cx="36379" cy="7561"/>
      </dsp:txXfrm>
    </dsp:sp>
    <dsp:sp modelId="{76934513-627C-4C84-833F-FA3D0E376420}">
      <dsp:nvSpPr>
        <dsp:cNvPr id="0" name=""/>
        <dsp:cNvSpPr/>
      </dsp:nvSpPr>
      <dsp:spPr>
        <a:xfrm>
          <a:off x="4052245" y="3109540"/>
          <a:ext cx="3287408" cy="20339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должен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представить страницу паспорта с фотографией и фамилией, именем и отчеством, </a:t>
          </a:r>
          <a:r>
            <a:rPr lang="ru-RU" sz="15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заранее закрыв номер и серию паспорта</a:t>
          </a:r>
          <a:endParaRPr lang="ru-RU" sz="15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52245" y="3109540"/>
        <a:ext cx="3287408" cy="2033965"/>
      </dsp:txXfrm>
    </dsp:sp>
    <dsp:sp modelId="{278180DA-87F9-4CC9-BF82-FEA26356A585}">
      <dsp:nvSpPr>
        <dsp:cNvPr id="0" name=""/>
        <dsp:cNvSpPr/>
      </dsp:nvSpPr>
      <dsp:spPr>
        <a:xfrm>
          <a:off x="8067190" y="3130773"/>
          <a:ext cx="3287408" cy="1972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 отсутствии паспорта, обучающийся предъявляет иной документ удостоверяющий личность или документ, подтверждающий отсутствие паспорта.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67190" y="3130773"/>
        <a:ext cx="3287408" cy="19724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A78D8F-B5F0-4C36-BB6B-B3F7B48061F3}">
      <dsp:nvSpPr>
        <dsp:cNvPr id="0" name=""/>
        <dsp:cNvSpPr/>
      </dsp:nvSpPr>
      <dsp:spPr>
        <a:xfrm rot="5400000">
          <a:off x="-451026" y="455893"/>
          <a:ext cx="2808264" cy="196578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Неявка без уважительной причины</a:t>
          </a:r>
          <a:endParaRPr lang="ru-RU" sz="2200" b="1" kern="1200" dirty="0">
            <a:solidFill>
              <a:srgbClr val="0000FF"/>
            </a:solidFill>
          </a:endParaRPr>
        </a:p>
      </dsp:txBody>
      <dsp:txXfrm rot="-5400000">
        <a:off x="-29786" y="1017547"/>
        <a:ext cx="1965785" cy="842479"/>
      </dsp:txXfrm>
    </dsp:sp>
    <dsp:sp modelId="{8D6FAEB5-95C4-4653-95A5-9780F5436D64}">
      <dsp:nvSpPr>
        <dsp:cNvPr id="0" name=""/>
        <dsp:cNvSpPr/>
      </dsp:nvSpPr>
      <dsp:spPr>
        <a:xfrm rot="5400000">
          <a:off x="5900150" y="-3960500"/>
          <a:ext cx="1888335" cy="98166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случае не выхода обучающегося на связь в течение заседания ГЭК, до объявления результатов ГИА, за исключением случаев, признанных уважительными.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935999" y="95832"/>
        <a:ext cx="9724458" cy="1703973"/>
      </dsp:txXfrm>
    </dsp:sp>
    <dsp:sp modelId="{44558255-D397-47A9-BDCC-39FEF8A0A494}">
      <dsp:nvSpPr>
        <dsp:cNvPr id="0" name=""/>
        <dsp:cNvSpPr/>
      </dsp:nvSpPr>
      <dsp:spPr>
        <a:xfrm rot="5400000">
          <a:off x="-391453" y="3436200"/>
          <a:ext cx="2808264" cy="2084931"/>
        </a:xfrm>
        <a:prstGeom prst="chevr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200" b="1" i="1" kern="1200" dirty="0" smtClean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i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Уважительные причины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i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неявки</a:t>
          </a:r>
          <a:endParaRPr lang="ru-RU" sz="2200" b="1" kern="1200" dirty="0">
            <a:solidFill>
              <a:srgbClr val="FFFF00"/>
            </a:solidFill>
          </a:endParaRPr>
        </a:p>
      </dsp:txBody>
      <dsp:txXfrm rot="-5400000">
        <a:off x="-29786" y="4117000"/>
        <a:ext cx="2084931" cy="723333"/>
      </dsp:txXfrm>
    </dsp:sp>
    <dsp:sp modelId="{A621609D-2919-4ED3-9E9F-F26146470D86}">
      <dsp:nvSpPr>
        <dsp:cNvPr id="0" name=""/>
        <dsp:cNvSpPr/>
      </dsp:nvSpPr>
      <dsp:spPr>
        <a:xfrm rot="5400000">
          <a:off x="5504032" y="-603814"/>
          <a:ext cx="2799719" cy="98166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случаях, предусмотренных ЛНА университета (размещены на официальном сайте университета 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https://www.usue.ru/studentam/perechen-tem-vypusknyh-kvalifikacionnyh-rabot/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).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случае, если у обучающийся, за ранее сообщил о имеющихся технических проблемах (не позднее чем за 7 рабочих дней до начала государственного итогового испытания);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случае, если со стороны обучающегося  по вине провайдера произошел обрыв связи в момент заседания ГЭК, не удалось восстановить связь в течении 15 мин после объявления результатов. Данный факт обучающийся должен подтвердить документом.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995573" y="3041316"/>
        <a:ext cx="9679968" cy="25263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1E91F-760E-4056-8CA0-DC97EE2C8D8E}">
      <dsp:nvSpPr>
        <dsp:cNvPr id="0" name=""/>
        <dsp:cNvSpPr/>
      </dsp:nvSpPr>
      <dsp:spPr>
        <a:xfrm>
          <a:off x="0" y="0"/>
          <a:ext cx="9425940" cy="138093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marR="0" lvl="1" indent="0" algn="l" defTabSz="2133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b="1" i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Перенос заседания ГЭК на другой день возможен только в рамках срока, отведенного на ГИА в соответствии с учебным планом, календарным учебным графиком и индивидуальным учебным планом (не позднее  06.07.2020)</a:t>
          </a:r>
          <a:endParaRPr lang="ru-RU" sz="2400" kern="1200" dirty="0">
            <a:solidFill>
              <a:srgbClr val="FF0000"/>
            </a:solidFill>
          </a:endParaRPr>
        </a:p>
      </dsp:txBody>
      <dsp:txXfrm>
        <a:off x="40446" y="40446"/>
        <a:ext cx="7819115" cy="1300042"/>
      </dsp:txXfrm>
    </dsp:sp>
    <dsp:sp modelId="{325865A1-D95D-4A98-A039-9774944AA229}">
      <dsp:nvSpPr>
        <dsp:cNvPr id="0" name=""/>
        <dsp:cNvSpPr/>
      </dsp:nvSpPr>
      <dsp:spPr>
        <a:xfrm>
          <a:off x="789422" y="1632013"/>
          <a:ext cx="9425940" cy="1380934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Уважительные причины переноса заседания ГЭК </a:t>
          </a:r>
        </a:p>
      </dsp:txBody>
      <dsp:txXfrm>
        <a:off x="829868" y="1672459"/>
        <a:ext cx="7658018" cy="1300042"/>
      </dsp:txXfrm>
    </dsp:sp>
    <dsp:sp modelId="{FB989B6B-3FB9-4466-9EC0-555DDD31A8DE}">
      <dsp:nvSpPr>
        <dsp:cNvPr id="0" name=""/>
        <dsp:cNvSpPr/>
      </dsp:nvSpPr>
      <dsp:spPr>
        <a:xfrm>
          <a:off x="1567062" y="3264027"/>
          <a:ext cx="9425940" cy="138093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вине провайдера произошел обрыв связи до или в момент заседания ГЭК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7508" y="3304473"/>
        <a:ext cx="7669800" cy="1300042"/>
      </dsp:txXfrm>
    </dsp:sp>
    <dsp:sp modelId="{9F714F5E-40FB-4336-880C-77AA0492CA21}">
      <dsp:nvSpPr>
        <dsp:cNvPr id="0" name=""/>
        <dsp:cNvSpPr/>
      </dsp:nvSpPr>
      <dsp:spPr>
        <a:xfrm>
          <a:off x="2356485" y="4896040"/>
          <a:ext cx="9425940" cy="138093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причине сбоев в работе оборудования университета или  канала связи на протяжении более 30 минут после начала заседания ГЭК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2396931" y="4936486"/>
        <a:ext cx="7658018" cy="1300042"/>
      </dsp:txXfrm>
    </dsp:sp>
    <dsp:sp modelId="{9F8DF26B-220D-479D-B51F-4C6AB80B6A66}">
      <dsp:nvSpPr>
        <dsp:cNvPr id="0" name=""/>
        <dsp:cNvSpPr/>
      </dsp:nvSpPr>
      <dsp:spPr>
        <a:xfrm>
          <a:off x="8528332" y="1057670"/>
          <a:ext cx="897607" cy="897607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8730294" y="1057670"/>
        <a:ext cx="493683" cy="675449"/>
      </dsp:txXfrm>
    </dsp:sp>
    <dsp:sp modelId="{D93AE052-BA6D-4558-B873-1CA90BC63A3E}">
      <dsp:nvSpPr>
        <dsp:cNvPr id="0" name=""/>
        <dsp:cNvSpPr/>
      </dsp:nvSpPr>
      <dsp:spPr>
        <a:xfrm>
          <a:off x="9317755" y="2689683"/>
          <a:ext cx="897607" cy="897607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9519717" y="2689683"/>
        <a:ext cx="493683" cy="675449"/>
      </dsp:txXfrm>
    </dsp:sp>
    <dsp:sp modelId="{47A62319-4B97-42EF-A05E-DE9609157625}">
      <dsp:nvSpPr>
        <dsp:cNvPr id="0" name=""/>
        <dsp:cNvSpPr/>
      </dsp:nvSpPr>
      <dsp:spPr>
        <a:xfrm>
          <a:off x="10095395" y="4321697"/>
          <a:ext cx="897607" cy="897607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10297357" y="4321697"/>
        <a:ext cx="493683" cy="6754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1E91F-760E-4056-8CA0-DC97EE2C8D8E}">
      <dsp:nvSpPr>
        <dsp:cNvPr id="0" name=""/>
        <dsp:cNvSpPr/>
      </dsp:nvSpPr>
      <dsp:spPr>
        <a:xfrm>
          <a:off x="0" y="0"/>
          <a:ext cx="9425940" cy="1380934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Неуважительные причины переноса заседания ГЭК </a:t>
          </a:r>
        </a:p>
      </dsp:txBody>
      <dsp:txXfrm>
        <a:off x="40446" y="40446"/>
        <a:ext cx="7819115" cy="1300042"/>
      </dsp:txXfrm>
    </dsp:sp>
    <dsp:sp modelId="{325865A1-D95D-4A98-A039-9774944AA229}">
      <dsp:nvSpPr>
        <dsp:cNvPr id="0" name=""/>
        <dsp:cNvSpPr/>
      </dsp:nvSpPr>
      <dsp:spPr>
        <a:xfrm>
          <a:off x="789422" y="1632013"/>
          <a:ext cx="9425940" cy="1380934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членов ГЭК  (отсутствие кворума) </a:t>
          </a:r>
        </a:p>
      </dsp:txBody>
      <dsp:txXfrm>
        <a:off x="829868" y="1672459"/>
        <a:ext cx="7658018" cy="1300042"/>
      </dsp:txXfrm>
    </dsp:sp>
    <dsp:sp modelId="{FB989B6B-3FB9-4466-9EC0-555DDD31A8DE}">
      <dsp:nvSpPr>
        <dsp:cNvPr id="0" name=""/>
        <dsp:cNvSpPr/>
      </dsp:nvSpPr>
      <dsp:spPr>
        <a:xfrm>
          <a:off x="1567062" y="3264027"/>
          <a:ext cx="9425940" cy="1380934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в системе 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Microsoft Teams (Office 365)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ВКР и презентационных материалов всех обучающихся по вине секретаря ГЭК ,несвоевременность подключения обучающихся секретарем ГЭК (более 1 часа после начала заседания) </a:t>
          </a:r>
          <a:endParaRPr lang="ru-RU" sz="3500" kern="1200" dirty="0"/>
        </a:p>
      </dsp:txBody>
      <dsp:txXfrm>
        <a:off x="1607508" y="3304473"/>
        <a:ext cx="7669800" cy="1300042"/>
      </dsp:txXfrm>
    </dsp:sp>
    <dsp:sp modelId="{9F714F5E-40FB-4336-880C-77AA0492CA21}">
      <dsp:nvSpPr>
        <dsp:cNvPr id="0" name=""/>
        <dsp:cNvSpPr/>
      </dsp:nvSpPr>
      <dsp:spPr>
        <a:xfrm>
          <a:off x="2356485" y="4896040"/>
          <a:ext cx="9425940" cy="138093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Персональная ответственность заведующего кафедрой!!! </a:t>
          </a:r>
          <a:endParaRPr lang="ru-RU" sz="2000" b="1" i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96931" y="4936486"/>
        <a:ext cx="7658018" cy="1300042"/>
      </dsp:txXfrm>
    </dsp:sp>
    <dsp:sp modelId="{9F8DF26B-220D-479D-B51F-4C6AB80B6A66}">
      <dsp:nvSpPr>
        <dsp:cNvPr id="0" name=""/>
        <dsp:cNvSpPr/>
      </dsp:nvSpPr>
      <dsp:spPr>
        <a:xfrm>
          <a:off x="8528332" y="1057670"/>
          <a:ext cx="897607" cy="897607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8730294" y="1057670"/>
        <a:ext cx="493683" cy="675449"/>
      </dsp:txXfrm>
    </dsp:sp>
    <dsp:sp modelId="{D93AE052-BA6D-4558-B873-1CA90BC63A3E}">
      <dsp:nvSpPr>
        <dsp:cNvPr id="0" name=""/>
        <dsp:cNvSpPr/>
      </dsp:nvSpPr>
      <dsp:spPr>
        <a:xfrm>
          <a:off x="9317755" y="2689683"/>
          <a:ext cx="897607" cy="897607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9519717" y="2689683"/>
        <a:ext cx="493683" cy="675449"/>
      </dsp:txXfrm>
    </dsp:sp>
    <dsp:sp modelId="{47A62319-4B97-42EF-A05E-DE9609157625}">
      <dsp:nvSpPr>
        <dsp:cNvPr id="0" name=""/>
        <dsp:cNvSpPr/>
      </dsp:nvSpPr>
      <dsp:spPr>
        <a:xfrm>
          <a:off x="10095395" y="4321697"/>
          <a:ext cx="897607" cy="897607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10297357" y="4321697"/>
        <a:ext cx="493683" cy="675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6C252-AC5E-4997-BB7F-C82A68EE2CA3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13982-297C-4F2F-A9F7-F7E1D06D2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963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4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8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98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79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48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12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9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80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95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92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34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D55C2-AD24-408B-9490-1307116BC62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75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27000"/>
            <a:ext cx="11601450" cy="339725"/>
          </a:xfrm>
        </p:spPr>
        <p:txBody>
          <a:bodyPr>
            <a:normAutofit fontScale="90000"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заседания ГЭК по защите </a:t>
            </a: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ВКР (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наличие камеры)</a:t>
            </a: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076" y="952501"/>
            <a:ext cx="11782424" cy="5295900"/>
          </a:xfrm>
        </p:spPr>
        <p:txBody>
          <a:bodyPr/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94161953"/>
              </p:ext>
            </p:extLst>
          </p:nvPr>
        </p:nvGraphicFramePr>
        <p:xfrm>
          <a:off x="304800" y="575617"/>
          <a:ext cx="11782424" cy="623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47939" y="2549019"/>
            <a:ext cx="6429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ГЭК  (протокол, аудио и видео запись)</a:t>
            </a:r>
            <a:endParaRPr lang="ru-RU" sz="1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4966" y="335150"/>
            <a:ext cx="3676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заседания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ГЭК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57162" y="4660817"/>
            <a:ext cx="1800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заседания ГЭК</a:t>
            </a:r>
            <a:endParaRPr lang="ru-RU" sz="1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22158" y="4660817"/>
            <a:ext cx="4339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ГЭК  (протокол, аудио и видео запись)</a:t>
            </a:r>
            <a:endParaRPr lang="ru-RU" sz="1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73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629" y="127000"/>
            <a:ext cx="11956595" cy="339725"/>
          </a:xfrm>
        </p:spPr>
        <p:txBody>
          <a:bodyPr>
            <a:normAutofit fontScale="90000"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заседания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ГЭК по сдаче государственного </a:t>
            </a: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 в письменной форме (по тестам)</a:t>
            </a: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076" y="952501"/>
            <a:ext cx="11782424" cy="5295900"/>
          </a:xfrm>
        </p:spPr>
        <p:txBody>
          <a:bodyPr/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52766980"/>
              </p:ext>
            </p:extLst>
          </p:nvPr>
        </p:nvGraphicFramePr>
        <p:xfrm>
          <a:off x="304800" y="571113"/>
          <a:ext cx="11782424" cy="623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06965" y="529635"/>
            <a:ext cx="3676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заседания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ГЭК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766433" y="4555077"/>
            <a:ext cx="1800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заседания ГЭК</a:t>
            </a:r>
            <a:endParaRPr lang="ru-RU" sz="1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29616" y="2553078"/>
            <a:ext cx="6398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ГЭК  (протокол, аудио и видео запись)</a:t>
            </a:r>
            <a:endParaRPr lang="ru-RU" sz="1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2060" y="4538154"/>
            <a:ext cx="43016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ГЭК  (протокол, аудио и видео запись)</a:t>
            </a:r>
            <a:endParaRPr lang="ru-RU" sz="1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43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27000"/>
            <a:ext cx="11601450" cy="454025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 личности 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076" y="952501"/>
            <a:ext cx="11782424" cy="5295900"/>
          </a:xfrm>
        </p:spPr>
        <p:txBody>
          <a:bodyPr/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76075712"/>
              </p:ext>
            </p:extLst>
          </p:nvPr>
        </p:nvGraphicFramePr>
        <p:xfrm>
          <a:off x="304801" y="704850"/>
          <a:ext cx="11391900" cy="5543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224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107950"/>
            <a:ext cx="10515600" cy="587375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Неявка на ГИА </a:t>
            </a:r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уважительные причины</a:t>
            </a:r>
            <a:endParaRPr lang="ru-RU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155101"/>
              </p:ext>
            </p:extLst>
          </p:nvPr>
        </p:nvGraphicFramePr>
        <p:xfrm>
          <a:off x="219075" y="695325"/>
          <a:ext cx="11782425" cy="5886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42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104775"/>
            <a:ext cx="11696700" cy="409575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переноса заседания </a:t>
            </a:r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ГЭК</a:t>
            </a:r>
            <a:endParaRPr lang="ru-RU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881901"/>
              </p:ext>
            </p:extLst>
          </p:nvPr>
        </p:nvGraphicFramePr>
        <p:xfrm>
          <a:off x="219075" y="514350"/>
          <a:ext cx="11782425" cy="627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144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104775"/>
            <a:ext cx="11696700" cy="409575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переноса заседания </a:t>
            </a:r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ГЭК</a:t>
            </a:r>
            <a:endParaRPr lang="ru-RU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699337"/>
              </p:ext>
            </p:extLst>
          </p:nvPr>
        </p:nvGraphicFramePr>
        <p:xfrm>
          <a:off x="219075" y="514350"/>
          <a:ext cx="11782425" cy="627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996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1066</Words>
  <Application>Microsoft Office PowerPoint</Application>
  <PresentationFormat>Широкоэкранный</PresentationFormat>
  <Paragraphs>142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Регламент заседания ГЭК по защите ВКР (обязательно наличие камеры)</vt:lpstr>
      <vt:lpstr>Регламент заседания ГЭК по сдаче государственного экзамена в письменной форме (по тестам)</vt:lpstr>
      <vt:lpstr>Идентификация личности </vt:lpstr>
      <vt:lpstr>Неявка на ГИА и уважительные причины</vt:lpstr>
      <vt:lpstr>Причины переноса заседания ГЭК</vt:lpstr>
      <vt:lpstr>Причины переноса заседания ГЭК</vt:lpstr>
    </vt:vector>
  </TitlesOfParts>
  <Company>УрГЭУ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Морозова Александра Сергеевна</dc:creator>
  <cp:lastModifiedBy>Морозова Александра Сергеевна</cp:lastModifiedBy>
  <cp:revision>154</cp:revision>
  <cp:lastPrinted>2020-05-18T07:34:01Z</cp:lastPrinted>
  <dcterms:created xsi:type="dcterms:W3CDTF">2020-04-23T12:35:34Z</dcterms:created>
  <dcterms:modified xsi:type="dcterms:W3CDTF">2020-05-18T07:45:09Z</dcterms:modified>
</cp:coreProperties>
</file>