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sv.ru/competitions/internship/1/19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olozova3" TargetMode="External"/><Relationship Id="rId2" Type="http://schemas.openxmlformats.org/officeDocument/2006/relationships/hyperlink" Target="mailto:pol0zova.k@yandex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Пошаговая инструкция по регистрации. Центр компетенций</a:t>
            </a:r>
            <a:endParaRPr lang="ru-RU" dirty="0"/>
          </a:p>
        </p:txBody>
      </p:sp>
      <p:pic>
        <p:nvPicPr>
          <p:cNvPr id="1026" name="Picture 2" descr="https://uspu.ru/upload/resize_cache/iblock/aff/1200_1200_1/aff4198e7c0b0bebe2cd758ac95cb5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11261" r="21296" b="12122"/>
          <a:stretch/>
        </p:blipFill>
        <p:spPr bwMode="auto">
          <a:xfrm>
            <a:off x="395536" y="195660"/>
            <a:ext cx="162345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4 Февраль 2020 Герб – особый символ УрГЭУ Герб – особый символ УрГЭУ  Ученый совет УрГЭУ на последнем заседании 2019 года проголосовал за  принятие нового символа вуза – герба. С появлением герба фирменный стиль  вуза также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0" r="11461"/>
          <a:stretch/>
        </p:blipFill>
        <p:spPr bwMode="auto">
          <a:xfrm>
            <a:off x="2411760" y="184659"/>
            <a:ext cx="2520280" cy="145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t="27600" r="16926" b="37400"/>
          <a:stretch/>
        </p:blipFill>
        <p:spPr>
          <a:xfrm>
            <a:off x="5148064" y="260648"/>
            <a:ext cx="3744416" cy="11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0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1. Пройти регистрацию на платформе  АНО «Россия – страна возможностей» по ссылке - </a:t>
            </a:r>
            <a:r>
              <a:rPr lang="ru-RU" sz="2400" u="sng" dirty="0">
                <a:hlinkClick r:id="rId2"/>
              </a:rPr>
              <a:t>https://rsv.ru/competitions/internship/1/198/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8465" b="4460"/>
          <a:stretch/>
        </p:blipFill>
        <p:spPr bwMode="auto">
          <a:xfrm>
            <a:off x="755576" y="1556792"/>
            <a:ext cx="7809467" cy="39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95536" y="4509120"/>
            <a:ext cx="2520280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5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22037"/>
            <a:ext cx="4392488" cy="574665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2</a:t>
            </a:r>
            <a:r>
              <a:rPr lang="ru-RU" sz="2400" dirty="0"/>
              <a:t>. Заполнить анкету участника </a:t>
            </a:r>
            <a:r>
              <a:rPr lang="ru-RU" sz="2400" dirty="0" smtClean="0"/>
              <a:t>проекта</a:t>
            </a:r>
            <a:br>
              <a:rPr lang="ru-RU" sz="24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1600" dirty="0" smtClean="0"/>
              <a:t>При </a:t>
            </a:r>
            <a:r>
              <a:rPr lang="ru-RU" sz="1600" dirty="0"/>
              <a:t>заполнении анкеты обратите внимание на следующие пункты</a:t>
            </a:r>
            <a:r>
              <a:rPr lang="ru-RU" sz="1600" dirty="0" smtClean="0"/>
              <a:t>:</a:t>
            </a:r>
            <a:br>
              <a:rPr lang="ru-RU" sz="16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1600" dirty="0"/>
              <a:t>- </a:t>
            </a:r>
            <a:r>
              <a:rPr lang="ru-RU" sz="1600" b="1" dirty="0" smtClean="0">
                <a:solidFill>
                  <a:srgbClr val="FF0000"/>
                </a:solidFill>
              </a:rPr>
              <a:t>ВЫБРАТЬ УРОВЕНЬ ОБРАЗОВАНИЯ </a:t>
            </a:r>
            <a:r>
              <a:rPr lang="ru-RU" sz="1600" dirty="0" smtClean="0"/>
              <a:t>(</a:t>
            </a:r>
            <a:r>
              <a:rPr lang="ru-RU" sz="1600" dirty="0" err="1"/>
              <a:t>бакалавриат</a:t>
            </a:r>
            <a:r>
              <a:rPr lang="ru-RU" sz="1600" dirty="0"/>
              <a:t>, </a:t>
            </a:r>
            <a:r>
              <a:rPr lang="ru-RU" sz="1600" dirty="0" err="1"/>
              <a:t>специалитет</a:t>
            </a:r>
            <a:r>
              <a:rPr lang="ru-RU" sz="1600" dirty="0"/>
              <a:t>, магистратура, подготовка кадров высшей квалификации</a:t>
            </a:r>
            <a:r>
              <a:rPr lang="ru-RU" sz="1600" dirty="0" smtClean="0"/>
              <a:t>);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- </a:t>
            </a:r>
            <a:r>
              <a:rPr lang="ru-RU" sz="1600" b="1" dirty="0" smtClean="0">
                <a:solidFill>
                  <a:srgbClr val="FF0000"/>
                </a:solidFill>
              </a:rPr>
              <a:t>ОБЯЗАТЕЛЬНО НАПИСАТЬ ПОЛНОЕ НАИМЕНОВАНИЕ УЧЕБНОГО ЗАВЕДЕНИЯ</a:t>
            </a: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dirty="0" smtClean="0"/>
              <a:t>( </a:t>
            </a:r>
            <a:r>
              <a:rPr lang="ru-RU" sz="1600" dirty="0"/>
              <a:t>«Уральский государственный </a:t>
            </a:r>
            <a:r>
              <a:rPr lang="ru-RU" sz="1600" dirty="0" smtClean="0"/>
              <a:t>экономический</a:t>
            </a:r>
            <a:r>
              <a:rPr lang="ru-RU" sz="1600" dirty="0" smtClean="0"/>
              <a:t> </a:t>
            </a:r>
            <a:r>
              <a:rPr lang="ru-RU" sz="1600" dirty="0"/>
              <a:t>университет</a:t>
            </a:r>
            <a:r>
              <a:rPr lang="ru-RU" sz="1600" dirty="0" smtClean="0"/>
              <a:t>»);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</a:t>
            </a:r>
            <a:r>
              <a:rPr lang="ru-RU" sz="1600" b="1" dirty="0" smtClean="0">
                <a:solidFill>
                  <a:srgbClr val="FF0000"/>
                </a:solidFill>
              </a:rPr>
              <a:t>В ВКЛАДКЕ «ПРОЧЕЕ»</a:t>
            </a:r>
            <a:r>
              <a:rPr lang="ru-RU" sz="1600" b="1" dirty="0" smtClean="0"/>
              <a:t> </a:t>
            </a:r>
            <a:r>
              <a:rPr lang="ru-RU" sz="1600" dirty="0"/>
              <a:t>необходимо выбрать – </a:t>
            </a:r>
            <a:r>
              <a:rPr lang="ru-RU" sz="1600" b="1" dirty="0"/>
              <a:t>Центр компетенций Уральского государственного </a:t>
            </a:r>
            <a:r>
              <a:rPr lang="ru-RU" sz="1600" b="1" dirty="0" smtClean="0"/>
              <a:t>экономический университета</a:t>
            </a:r>
            <a:r>
              <a:rPr lang="ru-RU" sz="1600" b="1" dirty="0"/>
              <a:t>.</a:t>
            </a:r>
            <a:endParaRPr lang="ru-RU" sz="1600" dirty="0"/>
          </a:p>
        </p:txBody>
      </p:sp>
      <p:pic>
        <p:nvPicPr>
          <p:cNvPr id="3075" name="Picture 3" descr="C:\Users\Андрей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67628"/>
            <a:ext cx="4333898" cy="545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71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3. Пройти четыре теста личностного </a:t>
            </a:r>
            <a:r>
              <a:rPr lang="ru-RU" sz="2400" dirty="0" smtClean="0"/>
              <a:t>опросника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08616"/>
            <a:ext cx="6552728" cy="525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84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4. После этого в личном кабинете можно увидеть результаты, получить обратную связь по образовательным трекам и развитию </a:t>
            </a:r>
            <a:r>
              <a:rPr lang="ru-RU" sz="2400" dirty="0" smtClean="0"/>
              <a:t>компетенций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6" t="28669" r="7322" b="8160"/>
          <a:stretch/>
        </p:blipFill>
        <p:spPr bwMode="auto">
          <a:xfrm>
            <a:off x="611560" y="2204863"/>
            <a:ext cx="8019810" cy="362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73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400" dirty="0"/>
              <a:t>5. Получить профессиональные и карьерные консультации по результатам диагностики, соотнести свои желания и потенциал, а также сформировать индивидуальную траекторию дальнейшего </a:t>
            </a:r>
            <a:r>
              <a:rPr lang="ru-RU" sz="2400" dirty="0" smtClean="0"/>
              <a:t>развития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Что влияет на карьерный рост: пять заблужд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8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 кому можно обратиться за помощью и консультацией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3845024"/>
          </a:xfrm>
        </p:spPr>
        <p:txBody>
          <a:bodyPr>
            <a:norm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пециалисты </a:t>
            </a:r>
            <a:r>
              <a:rPr lang="ru-RU" dirty="0"/>
              <a:t>учебных подразделений, ответственные за трудоустройство и работу с </a:t>
            </a:r>
            <a:r>
              <a:rPr lang="ru-RU" dirty="0" smtClean="0"/>
              <a:t>выпускниками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Специалист</a:t>
            </a:r>
            <a:r>
              <a:rPr lang="ru-RU" dirty="0" smtClean="0"/>
              <a:t> </a:t>
            </a:r>
            <a:r>
              <a:rPr lang="ru-RU" dirty="0" smtClean="0"/>
              <a:t>центра социализации и поддержки обучающихся, </a:t>
            </a:r>
            <a:r>
              <a:rPr lang="ru-RU" dirty="0" smtClean="0"/>
              <a:t>Полозова Екатерина, </a:t>
            </a:r>
            <a:r>
              <a:rPr lang="ru-RU" dirty="0"/>
              <a:t>(+</a:t>
            </a:r>
            <a:r>
              <a:rPr lang="ru-RU" dirty="0" smtClean="0"/>
              <a:t>79024102113(</a:t>
            </a:r>
            <a:r>
              <a:rPr lang="en-US" dirty="0" err="1" smtClean="0"/>
              <a:t>Whats</a:t>
            </a:r>
            <a:r>
              <a:rPr lang="ru-RU" dirty="0" smtClean="0"/>
              <a:t>)</a:t>
            </a:r>
            <a:r>
              <a:rPr lang="ru-RU" dirty="0" smtClean="0"/>
              <a:t> </a:t>
            </a:r>
            <a:r>
              <a:rPr lang="en-US" u="sng" dirty="0" smtClean="0">
                <a:hlinkClick r:id="rId2"/>
              </a:rPr>
              <a:t>pol0zova.k@yandex.ru</a:t>
            </a:r>
            <a:r>
              <a:rPr lang="ru-RU" u="sng" dirty="0" smtClean="0"/>
              <a:t> </a:t>
            </a:r>
            <a:r>
              <a:rPr lang="ru-RU" dirty="0" smtClean="0"/>
              <a:t>, </a:t>
            </a: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vk.com/polozova3</a:t>
            </a:r>
            <a:r>
              <a:rPr lang="ru-RU" u="sng" dirty="0" smtClean="0"/>
              <a:t> 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501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Пошаговая инструкция по регистрации. Центр компетенций</vt:lpstr>
      <vt:lpstr>1. Пройти регистрацию на платформе  АНО «Россия – страна возможностей» по ссылке - https://rsv.ru/competitions/internship/1/198/</vt:lpstr>
      <vt:lpstr>2. Заполнить анкету участника проекта  При заполнении анкеты обратите внимание на следующие пункты:  - ВЫБРАТЬ УРОВЕНЬ ОБРАЗОВАНИЯ (бакалавриат, специалитет, магистратура, подготовка кадров высшей квалификации);  - ОБЯЗАТЕЛЬНО НАПИСАТЬ ПОЛНОЕ НАИМЕНОВАНИЕ УЧЕБНОГО ЗАВЕДЕНИЯ  ( «Уральский государственный экономический университет»);  - В ВКЛАДКЕ «ПРОЧЕЕ» необходимо выбрать – Центр компетенций Уральского государственного экономический университета.</vt:lpstr>
      <vt:lpstr>3. Пройти четыре теста личностного опросника</vt:lpstr>
      <vt:lpstr>4. После этого в личном кабинете можно увидеть результаты, получить обратную связь по образовательным трекам и развитию компетенций</vt:lpstr>
      <vt:lpstr>5. Получить профессиональные и карьерные консультации по результатам диагностики, соотнести свои желания и потенциал, а также сформировать индивидуальную траекторию дальнейшего развития</vt:lpstr>
      <vt:lpstr>К кому можно обратиться за помощью и консультацией?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Пошаговая инструкция по регистрации. Центр компетенций</dc:title>
  <dc:creator>Андрей</dc:creator>
  <cp:lastModifiedBy>student</cp:lastModifiedBy>
  <cp:revision>7</cp:revision>
  <dcterms:created xsi:type="dcterms:W3CDTF">2022-01-21T05:37:07Z</dcterms:created>
  <dcterms:modified xsi:type="dcterms:W3CDTF">2022-02-22T04:32:44Z</dcterms:modified>
</cp:coreProperties>
</file>